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2" r:id="rId2"/>
    <p:sldId id="45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528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D444DA7-F2FF-4B0B-95FD-4E215978ADFA}"/>
              </a:ext>
            </a:extLst>
          </p:cNvPr>
          <p:cNvGrpSpPr/>
          <p:nvPr/>
        </p:nvGrpSpPr>
        <p:grpSpPr>
          <a:xfrm>
            <a:off x="1361732" y="830100"/>
            <a:ext cx="1330716" cy="2706033"/>
            <a:chOff x="1361732" y="830100"/>
            <a:chExt cx="1330716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361732" y="2014348"/>
              <a:ext cx="1330716" cy="1521785"/>
              <a:chOff x="1361732" y="2014348"/>
              <a:chExt cx="1330716" cy="1521785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448A1579-556E-479A-97D4-3606E1B1F7C5}"/>
                  </a:ext>
                </a:extLst>
              </p:cNvPr>
              <p:cNvSpPr/>
              <p:nvPr/>
            </p:nvSpPr>
            <p:spPr>
              <a:xfrm flipH="1">
                <a:off x="2508103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18B1DBD-A07F-4EB4-9B65-68B496D4AF62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54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54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846A3625-706C-4362-A98B-BDC1B8B1798B}"/>
                </a:ext>
              </a:extLst>
            </p:cNvPr>
            <p:cNvSpPr/>
            <p:nvPr/>
          </p:nvSpPr>
          <p:spPr>
            <a:xfrm rot="16200000">
              <a:off x="1702943" y="1416337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0F12614-FB4B-4360-94F7-A92E270B6599}"/>
                </a:ext>
              </a:extLst>
            </p:cNvPr>
            <p:cNvSpPr/>
            <p:nvPr/>
          </p:nvSpPr>
          <p:spPr>
            <a:xfrm rot="16200000">
              <a:off x="2267299" y="1416337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D8AC56B5-615A-4983-9F63-0C90C9C7F735}"/>
                </a:ext>
              </a:extLst>
            </p:cNvPr>
            <p:cNvSpPr/>
            <p:nvPr/>
          </p:nvSpPr>
          <p:spPr>
            <a:xfrm rot="5400000">
              <a:off x="2007737" y="185674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122F290-69FC-4901-8C0B-ED01EA3E4332}"/>
              </a:ext>
            </a:extLst>
          </p:cNvPr>
          <p:cNvGrpSpPr/>
          <p:nvPr/>
        </p:nvGrpSpPr>
        <p:grpSpPr>
          <a:xfrm>
            <a:off x="4358932" y="772799"/>
            <a:ext cx="1341742" cy="2763334"/>
            <a:chOff x="4358932" y="772799"/>
            <a:chExt cx="1341742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358932" y="2014348"/>
              <a:ext cx="1341742" cy="1521785"/>
              <a:chOff x="4358932" y="2014348"/>
              <a:chExt cx="1341742" cy="1521785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DCA03A20-EE36-482A-B1A7-6DF48FBBB892}"/>
                  </a:ext>
                </a:extLst>
              </p:cNvPr>
              <p:cNvSpPr/>
              <p:nvPr/>
            </p:nvSpPr>
            <p:spPr>
              <a:xfrm flipH="1">
                <a:off x="5516329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D0BB1BD-653A-45F0-A1CE-F035354A2A58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54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54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E01332CC-23A8-4245-A7BF-F567FB71B8F2}"/>
                </a:ext>
              </a:extLst>
            </p:cNvPr>
            <p:cNvSpPr/>
            <p:nvPr/>
          </p:nvSpPr>
          <p:spPr>
            <a:xfrm rot="16200000">
              <a:off x="4708401" y="133616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F703099F-82D0-4C5B-B6D9-4CB66514F002}"/>
                </a:ext>
              </a:extLst>
            </p:cNvPr>
            <p:cNvSpPr/>
            <p:nvPr/>
          </p:nvSpPr>
          <p:spPr>
            <a:xfrm rot="16200000">
              <a:off x="5272757" y="133616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3A75C9D6-CD5D-47D5-8ADD-125825A21694}"/>
                </a:ext>
              </a:extLst>
            </p:cNvPr>
            <p:cNvSpPr/>
            <p:nvPr/>
          </p:nvSpPr>
          <p:spPr>
            <a:xfrm rot="5400000">
              <a:off x="5011139" y="180901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053AA84-D413-4692-BA80-261771255609}"/>
              </a:ext>
            </a:extLst>
          </p:cNvPr>
          <p:cNvGrpSpPr/>
          <p:nvPr/>
        </p:nvGrpSpPr>
        <p:grpSpPr>
          <a:xfrm>
            <a:off x="7044090" y="596593"/>
            <a:ext cx="1619499" cy="2939539"/>
            <a:chOff x="7044090" y="596593"/>
            <a:chExt cx="1619499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183844" y="1926359"/>
              <a:ext cx="1479745" cy="1609773"/>
              <a:chOff x="7183844" y="1926359"/>
              <a:chExt cx="1479745" cy="1609773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47620748-A3F8-44CB-B3C4-29B8EB4C300E}"/>
                  </a:ext>
                </a:extLst>
              </p:cNvPr>
              <p:cNvSpPr/>
              <p:nvPr/>
            </p:nvSpPr>
            <p:spPr>
              <a:xfrm flipH="1">
                <a:off x="84792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C963FA-FB4D-410F-8178-44CA01EC14D3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803B08B1-69CC-4DF2-9F07-5532511BDA0D}"/>
                </a:ext>
              </a:extLst>
            </p:cNvPr>
            <p:cNvSpPr/>
            <p:nvPr/>
          </p:nvSpPr>
          <p:spPr>
            <a:xfrm rot="16200000">
              <a:off x="7596825" y="139606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7DC29320-6777-4BA0-80A4-C4DBE1C2C750}"/>
                </a:ext>
              </a:extLst>
            </p:cNvPr>
            <p:cNvSpPr/>
            <p:nvPr/>
          </p:nvSpPr>
          <p:spPr>
            <a:xfrm rot="16200000">
              <a:off x="8161181" y="139606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683C49F5-E39D-460C-AFDD-62DF72BABE33}"/>
                </a:ext>
              </a:extLst>
            </p:cNvPr>
            <p:cNvSpPr/>
            <p:nvPr/>
          </p:nvSpPr>
          <p:spPr>
            <a:xfrm rot="5400000">
              <a:off x="7913687" y="1878420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2E99081-7EEA-41E8-8014-8F93B2944C86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352346" y="4957009"/>
              <a:ext cx="1213577" cy="1493911"/>
              <a:chOff x="7352346" y="4957009"/>
              <a:chExt cx="1213577" cy="1493911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AEB3DAD-146E-497B-93A2-80B43C5BCEB4}"/>
                  </a:ext>
                </a:extLst>
              </p:cNvPr>
              <p:cNvSpPr/>
              <p:nvPr/>
            </p:nvSpPr>
            <p:spPr>
              <a:xfrm flipH="1">
                <a:off x="8385763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20FE9E59-E329-494A-8894-F1B6662BB44B}"/>
                  </a:ext>
                </a:extLst>
              </p:cNvPr>
              <p:cNvSpPr/>
              <p:nvPr/>
            </p:nvSpPr>
            <p:spPr>
              <a:xfrm flipH="1">
                <a:off x="8393355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6D53EF-D42E-4270-BAA7-AC4ABDB4233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7ED2074-416D-4FEC-91EB-BABF27822FFF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54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5400000">
                <a:off x="6039002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F6ACEC9F-091B-41C7-B613-86751D655846}"/>
                </a:ext>
              </a:extLst>
            </p:cNvPr>
            <p:cNvSpPr/>
            <p:nvPr/>
          </p:nvSpPr>
          <p:spPr>
            <a:xfrm rot="16200000">
              <a:off x="7650339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35DE4D77-984E-48E5-A620-08BF67B299C4}"/>
                </a:ext>
              </a:extLst>
            </p:cNvPr>
            <p:cNvSpPr/>
            <p:nvPr/>
          </p:nvSpPr>
          <p:spPr>
            <a:xfrm rot="16200000">
              <a:off x="8258952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93F894D2-F70E-4A6D-BBF2-EF20B5129205}"/>
                </a:ext>
              </a:extLst>
            </p:cNvPr>
            <p:cNvSpPr/>
            <p:nvPr/>
          </p:nvSpPr>
          <p:spPr>
            <a:xfrm rot="5400000">
              <a:off x="7971459" y="4861889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9C0384A-F380-4FA0-AB14-76169C9FB413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341281" y="4957009"/>
              <a:ext cx="1213202" cy="1493911"/>
              <a:chOff x="4341281" y="4957009"/>
              <a:chExt cx="1213202" cy="1493911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0620DCDC-3D17-4970-BF19-87687CD0CC97}"/>
                  </a:ext>
                </a:extLst>
              </p:cNvPr>
              <p:cNvSpPr/>
              <p:nvPr/>
            </p:nvSpPr>
            <p:spPr>
              <a:xfrm flipH="1">
                <a:off x="5381915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D045AF8-CF2A-4297-BFA8-CF422637716F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E0F17598-5DEE-4C6D-BFD0-3C269DBCFAD3}"/>
                </a:ext>
              </a:extLst>
            </p:cNvPr>
            <p:cNvSpPr/>
            <p:nvPr/>
          </p:nvSpPr>
          <p:spPr>
            <a:xfrm rot="16200000">
              <a:off x="4617853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8826D9E0-04DE-4156-8417-6ED8730C3AB5}"/>
                </a:ext>
              </a:extLst>
            </p:cNvPr>
            <p:cNvSpPr/>
            <p:nvPr/>
          </p:nvSpPr>
          <p:spPr>
            <a:xfrm rot="16200000">
              <a:off x="5226466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DA27AFAA-78E8-41EF-A75B-00C273BBACCD}"/>
                </a:ext>
              </a:extLst>
            </p:cNvPr>
            <p:cNvSpPr/>
            <p:nvPr/>
          </p:nvSpPr>
          <p:spPr>
            <a:xfrm rot="5400000">
              <a:off x="4939045" y="490977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80636D8-FC3C-4296-98B2-014E617189B8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415542" y="4896288"/>
              <a:ext cx="1224111" cy="1554632"/>
              <a:chOff x="1415542" y="4896288"/>
              <a:chExt cx="1224111" cy="1554632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E12DDDF-8975-43BA-A3E4-070076BC73F9}"/>
                  </a:ext>
                </a:extLst>
              </p:cNvPr>
              <p:cNvSpPr/>
              <p:nvPr/>
            </p:nvSpPr>
            <p:spPr>
              <a:xfrm flipH="1">
                <a:off x="2467085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D51874-1CB7-4B81-B953-414ED2F2C9E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30253F0-EF7D-4383-B020-55AEC47D5BAC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54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3342292-CC21-47E7-A8C7-2C57CEE7C518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961B347D-990F-4027-AE89-61F613C64573}"/>
                </a:ext>
              </a:extLst>
            </p:cNvPr>
            <p:cNvSpPr/>
            <p:nvPr/>
          </p:nvSpPr>
          <p:spPr>
            <a:xfrm rot="16200000">
              <a:off x="1674628" y="437647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CD6D286C-9520-4AD2-88BA-EE66519A9B55}"/>
                </a:ext>
              </a:extLst>
            </p:cNvPr>
            <p:cNvSpPr/>
            <p:nvPr/>
          </p:nvSpPr>
          <p:spPr>
            <a:xfrm rot="16200000">
              <a:off x="2283241" y="437647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7C3A47A9-CF35-4971-81A7-BB6281507F29}"/>
                </a:ext>
              </a:extLst>
            </p:cNvPr>
            <p:cNvSpPr/>
            <p:nvPr/>
          </p:nvSpPr>
          <p:spPr>
            <a:xfrm rot="5400000">
              <a:off x="2012446" y="4888612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620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CD444DA7-F2FF-4B0B-95FD-4E215978ADFA}"/>
              </a:ext>
            </a:extLst>
          </p:cNvPr>
          <p:cNvGrpSpPr/>
          <p:nvPr/>
        </p:nvGrpSpPr>
        <p:grpSpPr>
          <a:xfrm>
            <a:off x="1361732" y="830100"/>
            <a:ext cx="1330716" cy="2706033"/>
            <a:chOff x="1361732" y="830100"/>
            <a:chExt cx="1330716" cy="2706033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70AE2F4C-3B57-4AE9-86D2-2147410ABD27}"/>
                </a:ext>
              </a:extLst>
            </p:cNvPr>
            <p:cNvGrpSpPr/>
            <p:nvPr/>
          </p:nvGrpSpPr>
          <p:grpSpPr>
            <a:xfrm>
              <a:off x="1361732" y="2014348"/>
              <a:ext cx="1330716" cy="1521785"/>
              <a:chOff x="1361732" y="2014348"/>
              <a:chExt cx="1330716" cy="1521785"/>
            </a:xfrm>
          </p:grpSpPr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448A1579-556E-479A-97D4-3606E1B1F7C5}"/>
                  </a:ext>
                </a:extLst>
              </p:cNvPr>
              <p:cNvSpPr/>
              <p:nvPr/>
            </p:nvSpPr>
            <p:spPr>
              <a:xfrm flipH="1">
                <a:off x="2508103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737B2A09-4A47-4DE3-B1CE-8814B417C72E}"/>
                  </a:ext>
                </a:extLst>
              </p:cNvPr>
              <p:cNvSpPr/>
              <p:nvPr/>
            </p:nvSpPr>
            <p:spPr>
              <a:xfrm>
                <a:off x="17792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026D723D-6704-4AD4-AD06-C82C261009CD}"/>
                  </a:ext>
                </a:extLst>
              </p:cNvPr>
              <p:cNvGrpSpPr/>
              <p:nvPr/>
            </p:nvGrpSpPr>
            <p:grpSpPr>
              <a:xfrm>
                <a:off x="18621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328" name="四角形: 上の 2 つの角を丸める 327">
                  <a:extLst>
                    <a:ext uri="{FF2B5EF4-FFF2-40B4-BE49-F238E27FC236}">
                      <a16:creationId xmlns:a16="http://schemas.microsoft.com/office/drawing/2014/main" id="{24B3E09E-7A9A-43A7-B9C7-9CE5AA510BDE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四角形: 上の 2 つの角を丸める 328">
                  <a:extLst>
                    <a:ext uri="{FF2B5EF4-FFF2-40B4-BE49-F238E27FC236}">
                      <a16:creationId xmlns:a16="http://schemas.microsoft.com/office/drawing/2014/main" id="{85204707-BA22-4B07-A190-F3FF7B952B51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7FB1B2AB-2497-4699-A491-8B8A5C00F27B}"/>
                  </a:ext>
                </a:extLst>
              </p:cNvPr>
              <p:cNvGrpSpPr/>
              <p:nvPr/>
            </p:nvGrpSpPr>
            <p:grpSpPr>
              <a:xfrm>
                <a:off x="1836726" y="2130860"/>
                <a:ext cx="365418" cy="186718"/>
                <a:chOff x="1803357" y="2130860"/>
                <a:chExt cx="365418" cy="186718"/>
              </a:xfrm>
              <a:solidFill>
                <a:schemeClr val="tx1">
                  <a:lumMod val="95000"/>
                  <a:lumOff val="5000"/>
                </a:schemeClr>
              </a:solidFill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87B9C2D7-329A-4316-86BC-B5C9ABED1F46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A46236DA-C352-4E41-B3A0-38D49CA1EDBC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218B1DBD-A07F-4EB4-9B65-68B496D4AF62}"/>
                  </a:ext>
                </a:extLst>
              </p:cNvPr>
              <p:cNvSpPr/>
              <p:nvPr/>
            </p:nvSpPr>
            <p:spPr>
              <a:xfrm>
                <a:off x="13617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0" name="片側の 2 つの角を丸めた四角形 144">
                <a:extLst>
                  <a:ext uri="{FF2B5EF4-FFF2-40B4-BE49-F238E27FC236}">
                    <a16:creationId xmlns:a16="http://schemas.microsoft.com/office/drawing/2014/main" id="{BE60AEE8-B267-4F99-A31B-F931C85E8E13}"/>
                  </a:ext>
                </a:extLst>
              </p:cNvPr>
              <p:cNvSpPr/>
              <p:nvPr/>
            </p:nvSpPr>
            <p:spPr>
              <a:xfrm>
                <a:off x="14654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CED204E-7367-415A-87F7-A2573E28DB23}"/>
                  </a:ext>
                </a:extLst>
              </p:cNvPr>
              <p:cNvSpPr/>
              <p:nvPr/>
            </p:nvSpPr>
            <p:spPr>
              <a:xfrm>
                <a:off x="19810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5B92AAFF-7B72-4514-BF84-59733EC88C9A}"/>
                  </a:ext>
                </a:extLst>
              </p:cNvPr>
              <p:cNvSpPr/>
              <p:nvPr/>
            </p:nvSpPr>
            <p:spPr>
              <a:xfrm>
                <a:off x="19810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76D57C7A-D03A-409C-8586-24BB8F4B83A0}"/>
                  </a:ext>
                </a:extLst>
              </p:cNvPr>
              <p:cNvSpPr/>
              <p:nvPr/>
            </p:nvSpPr>
            <p:spPr>
              <a:xfrm>
                <a:off x="19810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EFF9542F-9A5A-4828-944C-F6C835D86E3F}"/>
                  </a:ext>
                </a:extLst>
              </p:cNvPr>
              <p:cNvSpPr/>
              <p:nvPr/>
            </p:nvSpPr>
            <p:spPr>
              <a:xfrm>
                <a:off x="19810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1B72180A-03DA-4D01-AE18-B06A9DDEA208}"/>
                  </a:ext>
                </a:extLst>
              </p:cNvPr>
              <p:cNvSpPr/>
              <p:nvPr/>
            </p:nvSpPr>
            <p:spPr>
              <a:xfrm>
                <a:off x="19810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3A3E9A69-F6EE-45CF-8839-8B5353FFF55B}"/>
                </a:ext>
              </a:extLst>
            </p:cNvPr>
            <p:cNvGrpSpPr/>
            <p:nvPr/>
          </p:nvGrpSpPr>
          <p:grpSpPr>
            <a:xfrm>
              <a:off x="1377419" y="830100"/>
              <a:ext cx="1277659" cy="1274510"/>
              <a:chOff x="5180030" y="563126"/>
              <a:chExt cx="1277659" cy="1274510"/>
            </a:xfrm>
          </p:grpSpPr>
          <p:sp>
            <p:nvSpPr>
              <p:cNvPr id="288" name="楕円 287">
                <a:extLst>
                  <a:ext uri="{FF2B5EF4-FFF2-40B4-BE49-F238E27FC236}">
                    <a16:creationId xmlns:a16="http://schemas.microsoft.com/office/drawing/2014/main" id="{3EA43ED5-784C-44BB-A07A-55E98A565657}"/>
                  </a:ext>
                </a:extLst>
              </p:cNvPr>
              <p:cNvSpPr/>
              <p:nvPr/>
            </p:nvSpPr>
            <p:spPr>
              <a:xfrm rot="20700000">
                <a:off x="5715593" y="602464"/>
                <a:ext cx="708841" cy="91581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C78F6962-51CC-40CA-BEEA-F8BFFB00197D}"/>
                  </a:ext>
                </a:extLst>
              </p:cNvPr>
              <p:cNvSpPr/>
              <p:nvPr/>
            </p:nvSpPr>
            <p:spPr>
              <a:xfrm>
                <a:off x="5213203" y="563795"/>
                <a:ext cx="1053924" cy="105377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76F6FBC7-506C-47D3-AE00-0B3315CDE862}"/>
                  </a:ext>
                </a:extLst>
              </p:cNvPr>
              <p:cNvGrpSpPr/>
              <p:nvPr/>
            </p:nvGrpSpPr>
            <p:grpSpPr>
              <a:xfrm>
                <a:off x="5180030" y="677530"/>
                <a:ext cx="1277659" cy="1160106"/>
                <a:chOff x="2791855" y="2017485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AF91859D-B757-4493-A51B-FE6BBF8FAC4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4" name="円/楕円 536">
                    <a:extLst>
                      <a:ext uri="{FF2B5EF4-FFF2-40B4-BE49-F238E27FC236}">
                        <a16:creationId xmlns:a16="http://schemas.microsoft.com/office/drawing/2014/main" id="{49E8A9FD-D3BB-41E8-9388-46DFBF13344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5" name="円/楕円 537">
                    <a:extLst>
                      <a:ext uri="{FF2B5EF4-FFF2-40B4-BE49-F238E27FC236}">
                        <a16:creationId xmlns:a16="http://schemas.microsoft.com/office/drawing/2014/main" id="{A66C26EB-1F5C-438A-AA64-6717A9D52FF9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0" name="グループ化 309">
                  <a:extLst>
                    <a:ext uri="{FF2B5EF4-FFF2-40B4-BE49-F238E27FC236}">
                      <a16:creationId xmlns:a16="http://schemas.microsoft.com/office/drawing/2014/main" id="{878D8FB3-1BA6-4154-9D6A-1D638CFC0B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12" name="円/楕円 534">
                    <a:extLst>
                      <a:ext uri="{FF2B5EF4-FFF2-40B4-BE49-F238E27FC236}">
                        <a16:creationId xmlns:a16="http://schemas.microsoft.com/office/drawing/2014/main" id="{E10A5525-B859-43B2-B302-F282F5932F4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3" name="円/楕円 535">
                    <a:extLst>
                      <a:ext uri="{FF2B5EF4-FFF2-40B4-BE49-F238E27FC236}">
                        <a16:creationId xmlns:a16="http://schemas.microsoft.com/office/drawing/2014/main" id="{6FF107FB-BB2D-496E-805F-ABA8AFA9E535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1" name="円/楕円 533">
                  <a:extLst>
                    <a:ext uri="{FF2B5EF4-FFF2-40B4-BE49-F238E27FC236}">
                      <a16:creationId xmlns:a16="http://schemas.microsoft.com/office/drawing/2014/main" id="{3271B6C0-05E2-491F-A814-A4A427E33089}"/>
                    </a:ext>
                  </a:extLst>
                </p:cNvPr>
                <p:cNvSpPr/>
                <p:nvPr/>
              </p:nvSpPr>
              <p:spPr>
                <a:xfrm>
                  <a:off x="2902857" y="2017485"/>
                  <a:ext cx="928913" cy="1045028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92" name="月 291">
                <a:extLst>
                  <a:ext uri="{FF2B5EF4-FFF2-40B4-BE49-F238E27FC236}">
                    <a16:creationId xmlns:a16="http://schemas.microsoft.com/office/drawing/2014/main" id="{A432D765-82AA-4436-89D6-A958F9C9AA83}"/>
                  </a:ext>
                </a:extLst>
              </p:cNvPr>
              <p:cNvSpPr/>
              <p:nvPr/>
            </p:nvSpPr>
            <p:spPr>
              <a:xfrm rot="5400000">
                <a:off x="5504410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3" name="月 292">
                <a:extLst>
                  <a:ext uri="{FF2B5EF4-FFF2-40B4-BE49-F238E27FC236}">
                    <a16:creationId xmlns:a16="http://schemas.microsoft.com/office/drawing/2014/main" id="{16DDAFF9-09DF-40A2-A808-F0E62589FA55}"/>
                  </a:ext>
                </a:extLst>
              </p:cNvPr>
              <p:cNvSpPr/>
              <p:nvPr/>
            </p:nvSpPr>
            <p:spPr>
              <a:xfrm rot="5400000">
                <a:off x="6088385" y="866640"/>
                <a:ext cx="4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4E5A5DD-08EA-44CB-AFA9-42C908A77A00}"/>
                  </a:ext>
                </a:extLst>
              </p:cNvPr>
              <p:cNvSpPr/>
              <p:nvPr/>
            </p:nvSpPr>
            <p:spPr>
              <a:xfrm>
                <a:off x="5745720" y="1397727"/>
                <a:ext cx="139716" cy="159309"/>
              </a:xfrm>
              <a:custGeom>
                <a:avLst/>
                <a:gdLst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  <a:gd name="connsiteX7" fmla="*/ 51484 w 168590"/>
                  <a:gd name="connsiteY7" fmla="*/ 11330 h 241869"/>
                  <a:gd name="connsiteX8" fmla="*/ 84295 w 168590"/>
                  <a:gd name="connsiteY8" fmla="*/ 18031 h 241869"/>
                  <a:gd name="connsiteX9" fmla="*/ 117107 w 168590"/>
                  <a:gd name="connsiteY9" fmla="*/ 11330 h 241869"/>
                  <a:gd name="connsiteX0" fmla="*/ 84295 w 175735"/>
                  <a:gd name="connsiteY0" fmla="*/ 18031 h 241869"/>
                  <a:gd name="connsiteX1" fmla="*/ 117107 w 175735"/>
                  <a:gd name="connsiteY1" fmla="*/ 11330 h 241869"/>
                  <a:gd name="connsiteX2" fmla="*/ 133718 w 175735"/>
                  <a:gd name="connsiteY2" fmla="*/ 0 h 241869"/>
                  <a:gd name="connsiteX3" fmla="*/ 145091 w 175735"/>
                  <a:gd name="connsiteY3" fmla="*/ 28432 h 241869"/>
                  <a:gd name="connsiteX4" fmla="*/ 168590 w 175735"/>
                  <a:gd name="connsiteY4" fmla="*/ 156595 h 241869"/>
                  <a:gd name="connsiteX5" fmla="*/ 84295 w 175735"/>
                  <a:gd name="connsiteY5" fmla="*/ 241869 h 241869"/>
                  <a:gd name="connsiteX6" fmla="*/ 0 w 175735"/>
                  <a:gd name="connsiteY6" fmla="*/ 156595 h 241869"/>
                  <a:gd name="connsiteX7" fmla="*/ 25880 w 175735"/>
                  <a:gd name="connsiteY7" fmla="*/ 28432 h 241869"/>
                  <a:gd name="connsiteX8" fmla="*/ 37274 w 175735"/>
                  <a:gd name="connsiteY8" fmla="*/ 1638 h 241869"/>
                  <a:gd name="connsiteX9" fmla="*/ 51484 w 175735"/>
                  <a:gd name="connsiteY9" fmla="*/ 11330 h 241869"/>
                  <a:gd name="connsiteX10" fmla="*/ 175735 w 175735"/>
                  <a:gd name="connsiteY10" fmla="*/ 109471 h 241869"/>
                  <a:gd name="connsiteX0" fmla="*/ 84295 w 168590"/>
                  <a:gd name="connsiteY0" fmla="*/ 18031 h 241869"/>
                  <a:gd name="connsiteX1" fmla="*/ 117107 w 168590"/>
                  <a:gd name="connsiteY1" fmla="*/ 11330 h 241869"/>
                  <a:gd name="connsiteX2" fmla="*/ 133718 w 168590"/>
                  <a:gd name="connsiteY2" fmla="*/ 0 h 241869"/>
                  <a:gd name="connsiteX3" fmla="*/ 145091 w 168590"/>
                  <a:gd name="connsiteY3" fmla="*/ 28432 h 241869"/>
                  <a:gd name="connsiteX4" fmla="*/ 168590 w 168590"/>
                  <a:gd name="connsiteY4" fmla="*/ 156595 h 241869"/>
                  <a:gd name="connsiteX5" fmla="*/ 84295 w 168590"/>
                  <a:gd name="connsiteY5" fmla="*/ 241869 h 241869"/>
                  <a:gd name="connsiteX6" fmla="*/ 0 w 168590"/>
                  <a:gd name="connsiteY6" fmla="*/ 156595 h 241869"/>
                  <a:gd name="connsiteX7" fmla="*/ 25880 w 168590"/>
                  <a:gd name="connsiteY7" fmla="*/ 28432 h 241869"/>
                  <a:gd name="connsiteX8" fmla="*/ 37274 w 168590"/>
                  <a:gd name="connsiteY8" fmla="*/ 1638 h 241869"/>
                  <a:gd name="connsiteX9" fmla="*/ 51484 w 168590"/>
                  <a:gd name="connsiteY9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8" fmla="*/ 51484 w 168590"/>
                  <a:gd name="connsiteY8" fmla="*/ 11330 h 241869"/>
                  <a:gd name="connsiteX0" fmla="*/ 117107 w 168590"/>
                  <a:gd name="connsiteY0" fmla="*/ 11330 h 241869"/>
                  <a:gd name="connsiteX1" fmla="*/ 133718 w 168590"/>
                  <a:gd name="connsiteY1" fmla="*/ 0 h 241869"/>
                  <a:gd name="connsiteX2" fmla="*/ 145091 w 168590"/>
                  <a:gd name="connsiteY2" fmla="*/ 28432 h 241869"/>
                  <a:gd name="connsiteX3" fmla="*/ 168590 w 168590"/>
                  <a:gd name="connsiteY3" fmla="*/ 156595 h 241869"/>
                  <a:gd name="connsiteX4" fmla="*/ 84295 w 168590"/>
                  <a:gd name="connsiteY4" fmla="*/ 241869 h 241869"/>
                  <a:gd name="connsiteX5" fmla="*/ 0 w 168590"/>
                  <a:gd name="connsiteY5" fmla="*/ 156595 h 241869"/>
                  <a:gd name="connsiteX6" fmla="*/ 25880 w 168590"/>
                  <a:gd name="connsiteY6" fmla="*/ 28432 h 241869"/>
                  <a:gd name="connsiteX7" fmla="*/ 37274 w 168590"/>
                  <a:gd name="connsiteY7" fmla="*/ 1638 h 241869"/>
                  <a:gd name="connsiteX0" fmla="*/ 133718 w 168590"/>
                  <a:gd name="connsiteY0" fmla="*/ 0 h 241869"/>
                  <a:gd name="connsiteX1" fmla="*/ 145091 w 168590"/>
                  <a:gd name="connsiteY1" fmla="*/ 28432 h 241869"/>
                  <a:gd name="connsiteX2" fmla="*/ 168590 w 168590"/>
                  <a:gd name="connsiteY2" fmla="*/ 156595 h 241869"/>
                  <a:gd name="connsiteX3" fmla="*/ 84295 w 168590"/>
                  <a:gd name="connsiteY3" fmla="*/ 241869 h 241869"/>
                  <a:gd name="connsiteX4" fmla="*/ 0 w 168590"/>
                  <a:gd name="connsiteY4" fmla="*/ 156595 h 241869"/>
                  <a:gd name="connsiteX5" fmla="*/ 25880 w 168590"/>
                  <a:gd name="connsiteY5" fmla="*/ 28432 h 241869"/>
                  <a:gd name="connsiteX6" fmla="*/ 37274 w 168590"/>
                  <a:gd name="connsiteY6" fmla="*/ 1638 h 2418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8590" h="241869">
                    <a:moveTo>
                      <a:pt x="133718" y="0"/>
                    </a:moveTo>
                    <a:lnTo>
                      <a:pt x="145091" y="28432"/>
                    </a:lnTo>
                    <a:cubicBezTo>
                      <a:pt x="159751" y="77796"/>
                      <a:pt x="168590" y="133047"/>
                      <a:pt x="168590" y="156595"/>
                    </a:cubicBezTo>
                    <a:cubicBezTo>
                      <a:pt x="168590" y="203691"/>
                      <a:pt x="130850" y="241869"/>
                      <a:pt x="84295" y="241869"/>
                    </a:cubicBezTo>
                    <a:cubicBezTo>
                      <a:pt x="37740" y="241869"/>
                      <a:pt x="0" y="203691"/>
                      <a:pt x="0" y="156595"/>
                    </a:cubicBezTo>
                    <a:cubicBezTo>
                      <a:pt x="0" y="133047"/>
                      <a:pt x="10031" y="77796"/>
                      <a:pt x="25880" y="28432"/>
                    </a:cubicBezTo>
                    <a:lnTo>
                      <a:pt x="37274" y="1638"/>
                    </a:lnTo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BF51A9C9-2704-45E4-B245-188ADD0583EE}"/>
                  </a:ext>
                </a:extLst>
              </p:cNvPr>
              <p:cNvSpPr/>
              <p:nvPr/>
            </p:nvSpPr>
            <p:spPr>
              <a:xfrm rot="3600000">
                <a:off x="5470584" y="411208"/>
                <a:ext cx="223214" cy="747657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EBDDEF5A-1B22-4FD6-B411-A8ECD9703CE3}"/>
                  </a:ext>
                </a:extLst>
              </p:cNvPr>
              <p:cNvSpPr/>
              <p:nvPr/>
            </p:nvSpPr>
            <p:spPr>
              <a:xfrm rot="2897634">
                <a:off x="5677684" y="563127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月 296">
                <a:extLst>
                  <a:ext uri="{FF2B5EF4-FFF2-40B4-BE49-F238E27FC236}">
                    <a16:creationId xmlns:a16="http://schemas.microsoft.com/office/drawing/2014/main" id="{B061B333-BDA3-4209-B6CD-B33D6DCBF016}"/>
                  </a:ext>
                </a:extLst>
              </p:cNvPr>
              <p:cNvSpPr/>
              <p:nvPr/>
            </p:nvSpPr>
            <p:spPr>
              <a:xfrm rot="2897634">
                <a:off x="5572909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月 297">
                <a:extLst>
                  <a:ext uri="{FF2B5EF4-FFF2-40B4-BE49-F238E27FC236}">
                    <a16:creationId xmlns:a16="http://schemas.microsoft.com/office/drawing/2014/main" id="{B6401BBA-B061-4570-BDC8-E469FE3A6935}"/>
                  </a:ext>
                </a:extLst>
              </p:cNvPr>
              <p:cNvSpPr/>
              <p:nvPr/>
            </p:nvSpPr>
            <p:spPr>
              <a:xfrm rot="8100000">
                <a:off x="6024698" y="563126"/>
                <a:ext cx="122858" cy="486332"/>
              </a:xfrm>
              <a:prstGeom prst="moon">
                <a:avLst>
                  <a:gd name="adj" fmla="val 8317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846A3625-706C-4362-A98B-BDC1B8B1798B}"/>
                </a:ext>
              </a:extLst>
            </p:cNvPr>
            <p:cNvSpPr/>
            <p:nvPr/>
          </p:nvSpPr>
          <p:spPr>
            <a:xfrm rot="16200000">
              <a:off x="1702943" y="1416337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0F12614-FB4B-4360-94F7-A92E270B6599}"/>
                </a:ext>
              </a:extLst>
            </p:cNvPr>
            <p:cNvSpPr/>
            <p:nvPr/>
          </p:nvSpPr>
          <p:spPr>
            <a:xfrm rot="16200000">
              <a:off x="2267299" y="1416337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8" name="フリーフォーム: 図形 377">
              <a:extLst>
                <a:ext uri="{FF2B5EF4-FFF2-40B4-BE49-F238E27FC236}">
                  <a16:creationId xmlns:a16="http://schemas.microsoft.com/office/drawing/2014/main" id="{D8AC56B5-615A-4983-9F63-0C90C9C7F735}"/>
                </a:ext>
              </a:extLst>
            </p:cNvPr>
            <p:cNvSpPr/>
            <p:nvPr/>
          </p:nvSpPr>
          <p:spPr>
            <a:xfrm rot="5400000">
              <a:off x="2007737" y="185674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122F290-69FC-4901-8C0B-ED01EA3E4332}"/>
              </a:ext>
            </a:extLst>
          </p:cNvPr>
          <p:cNvGrpSpPr/>
          <p:nvPr/>
        </p:nvGrpSpPr>
        <p:grpSpPr>
          <a:xfrm>
            <a:off x="4358932" y="772799"/>
            <a:ext cx="1341742" cy="2763334"/>
            <a:chOff x="4358932" y="772799"/>
            <a:chExt cx="1341742" cy="2763334"/>
          </a:xfrm>
        </p:grpSpPr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0BB5E424-4E36-4499-8ABF-3666A6EECDCF}"/>
                </a:ext>
              </a:extLst>
            </p:cNvPr>
            <p:cNvGrpSpPr/>
            <p:nvPr/>
          </p:nvGrpSpPr>
          <p:grpSpPr>
            <a:xfrm>
              <a:off x="4358932" y="2014348"/>
              <a:ext cx="1341742" cy="1521785"/>
              <a:chOff x="4358932" y="2014348"/>
              <a:chExt cx="1341742" cy="1521785"/>
            </a:xfrm>
          </p:grpSpPr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DCA03A20-EE36-482A-B1A7-6DF48FBBB892}"/>
                  </a:ext>
                </a:extLst>
              </p:cNvPr>
              <p:cNvSpPr/>
              <p:nvPr/>
            </p:nvSpPr>
            <p:spPr>
              <a:xfrm flipH="1">
                <a:off x="5516329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75E44A3F-6952-4751-B56B-F896AA21CFC7}"/>
                  </a:ext>
                </a:extLst>
              </p:cNvPr>
              <p:cNvSpPr/>
              <p:nvPr/>
            </p:nvSpPr>
            <p:spPr>
              <a:xfrm>
                <a:off x="4776488" y="2014348"/>
                <a:ext cx="483348" cy="40024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51" name="グループ化 250">
                <a:extLst>
                  <a:ext uri="{FF2B5EF4-FFF2-40B4-BE49-F238E27FC236}">
                    <a16:creationId xmlns:a16="http://schemas.microsoft.com/office/drawing/2014/main" id="{4830D352-4937-4817-A63B-56292F89C72C}"/>
                  </a:ext>
                </a:extLst>
              </p:cNvPr>
              <p:cNvGrpSpPr/>
              <p:nvPr/>
            </p:nvGrpSpPr>
            <p:grpSpPr>
              <a:xfrm>
                <a:off x="4859369" y="2107049"/>
                <a:ext cx="311943" cy="138615"/>
                <a:chOff x="1854236" y="2107049"/>
                <a:chExt cx="286507" cy="186718"/>
              </a:xfrm>
              <a:solidFill>
                <a:schemeClr val="bg1">
                  <a:lumMod val="95000"/>
                </a:schemeClr>
              </a:solidFill>
            </p:grpSpPr>
            <p:sp>
              <p:nvSpPr>
                <p:cNvPr id="262" name="四角形: 上の 2 つの角を丸める 261">
                  <a:extLst>
                    <a:ext uri="{FF2B5EF4-FFF2-40B4-BE49-F238E27FC236}">
                      <a16:creationId xmlns:a16="http://schemas.microsoft.com/office/drawing/2014/main" id="{F27D2951-7A95-4E53-B247-B82B55EBE2F2}"/>
                    </a:ext>
                  </a:extLst>
                </p:cNvPr>
                <p:cNvSpPr/>
                <p:nvPr/>
              </p:nvSpPr>
              <p:spPr>
                <a:xfrm>
                  <a:off x="1854236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四角形: 上の 2 つの角を丸める 262">
                  <a:extLst>
                    <a:ext uri="{FF2B5EF4-FFF2-40B4-BE49-F238E27FC236}">
                      <a16:creationId xmlns:a16="http://schemas.microsoft.com/office/drawing/2014/main" id="{E30DF256-49C7-42BD-BEB7-EA7F73144BBA}"/>
                    </a:ext>
                  </a:extLst>
                </p:cNvPr>
                <p:cNvSpPr/>
                <p:nvPr/>
              </p:nvSpPr>
              <p:spPr>
                <a:xfrm>
                  <a:off x="1999227" y="2107049"/>
                  <a:ext cx="141516" cy="186718"/>
                </a:xfrm>
                <a:prstGeom prst="round2SameRect">
                  <a:avLst>
                    <a:gd name="adj1" fmla="val 7120"/>
                    <a:gd name="adj2" fmla="val 34088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52" name="グループ化 251">
                <a:extLst>
                  <a:ext uri="{FF2B5EF4-FFF2-40B4-BE49-F238E27FC236}">
                    <a16:creationId xmlns:a16="http://schemas.microsoft.com/office/drawing/2014/main" id="{CFA21ACB-98F8-43F0-9063-8AEEE3B9B5BC}"/>
                  </a:ext>
                </a:extLst>
              </p:cNvPr>
              <p:cNvGrpSpPr/>
              <p:nvPr/>
            </p:nvGrpSpPr>
            <p:grpSpPr>
              <a:xfrm>
                <a:off x="4833926" y="2130860"/>
                <a:ext cx="365418" cy="186718"/>
                <a:chOff x="1803357" y="2130860"/>
                <a:chExt cx="365418" cy="186718"/>
              </a:xfrm>
              <a:solidFill>
                <a:schemeClr val="accent1">
                  <a:lumMod val="75000"/>
                </a:schemeClr>
              </a:solidFill>
            </p:grpSpPr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7F96286-D827-4D52-8DAD-AA78E667BE05}"/>
                    </a:ext>
                  </a:extLst>
                </p:cNvPr>
                <p:cNvSpPr/>
                <p:nvPr/>
              </p:nvSpPr>
              <p:spPr>
                <a:xfrm>
                  <a:off x="1803357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1" name="フリーフォーム: 図形 260">
                  <a:extLst>
                    <a:ext uri="{FF2B5EF4-FFF2-40B4-BE49-F238E27FC236}">
                      <a16:creationId xmlns:a16="http://schemas.microsoft.com/office/drawing/2014/main" id="{20B82BE5-2FB8-4F5C-AFE8-D89975E83F98}"/>
                    </a:ext>
                  </a:extLst>
                </p:cNvPr>
                <p:cNvSpPr/>
                <p:nvPr/>
              </p:nvSpPr>
              <p:spPr>
                <a:xfrm flipH="1">
                  <a:off x="1985133" y="2130860"/>
                  <a:ext cx="183642" cy="186718"/>
                </a:xfrm>
                <a:custGeom>
                  <a:avLst/>
                  <a:gdLst>
                    <a:gd name="connsiteX0" fmla="*/ 20101 w 183642"/>
                    <a:gd name="connsiteY0" fmla="*/ 0 h 186718"/>
                    <a:gd name="connsiteX1" fmla="*/ 163541 w 183642"/>
                    <a:gd name="connsiteY1" fmla="*/ 0 h 186718"/>
                    <a:gd name="connsiteX2" fmla="*/ 183642 w 183642"/>
                    <a:gd name="connsiteY2" fmla="*/ 20101 h 186718"/>
                    <a:gd name="connsiteX3" fmla="*/ 183642 w 183642"/>
                    <a:gd name="connsiteY3" fmla="*/ 74776 h 186718"/>
                    <a:gd name="connsiteX4" fmla="*/ 183642 w 183642"/>
                    <a:gd name="connsiteY4" fmla="*/ 124118 h 186718"/>
                    <a:gd name="connsiteX5" fmla="*/ 183642 w 183642"/>
                    <a:gd name="connsiteY5" fmla="*/ 186717 h 186718"/>
                    <a:gd name="connsiteX6" fmla="*/ 121047 w 183642"/>
                    <a:gd name="connsiteY6" fmla="*/ 186717 h 186718"/>
                    <a:gd name="connsiteX7" fmla="*/ 121042 w 183642"/>
                    <a:gd name="connsiteY7" fmla="*/ 186718 h 186718"/>
                    <a:gd name="connsiteX8" fmla="*/ 62600 w 183642"/>
                    <a:gd name="connsiteY8" fmla="*/ 186718 h 186718"/>
                    <a:gd name="connsiteX9" fmla="*/ 0 w 183642"/>
                    <a:gd name="connsiteY9" fmla="*/ 124118 h 186718"/>
                    <a:gd name="connsiteX10" fmla="*/ 0 w 183642"/>
                    <a:gd name="connsiteY10" fmla="*/ 20101 h 186718"/>
                    <a:gd name="connsiteX11" fmla="*/ 20101 w 183642"/>
                    <a:gd name="connsiteY11" fmla="*/ 0 h 186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3642" h="186718">
                      <a:moveTo>
                        <a:pt x="20101" y="0"/>
                      </a:moveTo>
                      <a:lnTo>
                        <a:pt x="163541" y="0"/>
                      </a:lnTo>
                      <a:cubicBezTo>
                        <a:pt x="174642" y="0"/>
                        <a:pt x="183642" y="9000"/>
                        <a:pt x="183642" y="20101"/>
                      </a:cubicBezTo>
                      <a:lnTo>
                        <a:pt x="183642" y="74776"/>
                      </a:lnTo>
                      <a:lnTo>
                        <a:pt x="183642" y="124118"/>
                      </a:lnTo>
                      <a:lnTo>
                        <a:pt x="183642" y="186717"/>
                      </a:lnTo>
                      <a:lnTo>
                        <a:pt x="121047" y="186717"/>
                      </a:lnTo>
                      <a:lnTo>
                        <a:pt x="121042" y="186718"/>
                      </a:lnTo>
                      <a:lnTo>
                        <a:pt x="62600" y="186718"/>
                      </a:lnTo>
                      <a:cubicBezTo>
                        <a:pt x="28027" y="186718"/>
                        <a:pt x="0" y="158691"/>
                        <a:pt x="0" y="124118"/>
                      </a:cubicBezTo>
                      <a:lnTo>
                        <a:pt x="0" y="20101"/>
                      </a:lnTo>
                      <a:cubicBezTo>
                        <a:pt x="0" y="9000"/>
                        <a:pt x="9000" y="0"/>
                        <a:pt x="2010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FD0BB1BD-653A-45F0-A1CE-F035354A2A58}"/>
                  </a:ext>
                </a:extLst>
              </p:cNvPr>
              <p:cNvSpPr/>
              <p:nvPr/>
            </p:nvSpPr>
            <p:spPr>
              <a:xfrm>
                <a:off x="4358932" y="2358504"/>
                <a:ext cx="184345" cy="117762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4" name="片側の 2 つの角を丸めた四角形 144">
                <a:extLst>
                  <a:ext uri="{FF2B5EF4-FFF2-40B4-BE49-F238E27FC236}">
                    <a16:creationId xmlns:a16="http://schemas.microsoft.com/office/drawing/2014/main" id="{8D673FD7-FB6D-4787-B031-E0E487D87F01}"/>
                  </a:ext>
                </a:extLst>
              </p:cNvPr>
              <p:cNvSpPr/>
              <p:nvPr/>
            </p:nvSpPr>
            <p:spPr>
              <a:xfrm>
                <a:off x="4462679" y="2248208"/>
                <a:ext cx="1127284" cy="1287925"/>
              </a:xfrm>
              <a:prstGeom prst="round2SameRect">
                <a:avLst>
                  <a:gd name="adj1" fmla="val 21354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C3C08B96-B55E-472F-99F9-56397DE1D311}"/>
                  </a:ext>
                </a:extLst>
              </p:cNvPr>
              <p:cNvSpPr/>
              <p:nvPr/>
            </p:nvSpPr>
            <p:spPr>
              <a:xfrm>
                <a:off x="4978244" y="2432258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F273AE1F-4433-4429-9E2E-27E1769FFA20}"/>
                  </a:ext>
                </a:extLst>
              </p:cNvPr>
              <p:cNvSpPr/>
              <p:nvPr/>
            </p:nvSpPr>
            <p:spPr>
              <a:xfrm>
                <a:off x="4978244" y="2667819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8FF691B1-623A-4384-8562-B78F0D462124}"/>
                  </a:ext>
                </a:extLst>
              </p:cNvPr>
              <p:cNvSpPr/>
              <p:nvPr/>
            </p:nvSpPr>
            <p:spPr>
              <a:xfrm>
                <a:off x="4978244" y="2903380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28D203CC-56D9-485F-9FDD-18C9F1FC3597}"/>
                  </a:ext>
                </a:extLst>
              </p:cNvPr>
              <p:cNvSpPr/>
              <p:nvPr/>
            </p:nvSpPr>
            <p:spPr>
              <a:xfrm>
                <a:off x="4978244" y="3138941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3965881B-57FE-443F-B8CD-9B5B1A282EC9}"/>
                  </a:ext>
                </a:extLst>
              </p:cNvPr>
              <p:cNvSpPr/>
              <p:nvPr/>
            </p:nvSpPr>
            <p:spPr>
              <a:xfrm>
                <a:off x="4978244" y="3374503"/>
                <a:ext cx="89958" cy="89958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E503548F-B8F2-465B-8175-274417A53D80}"/>
                </a:ext>
              </a:extLst>
            </p:cNvPr>
            <p:cNvGrpSpPr/>
            <p:nvPr/>
          </p:nvGrpSpPr>
          <p:grpSpPr>
            <a:xfrm>
              <a:off x="4360053" y="772799"/>
              <a:ext cx="1314000" cy="1308666"/>
              <a:chOff x="6614910" y="561975"/>
              <a:chExt cx="1314000" cy="1308666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4E0E0972-AB1E-499F-BA25-27E4B95F4C03}"/>
                  </a:ext>
                </a:extLst>
              </p:cNvPr>
              <p:cNvSpPr/>
              <p:nvPr/>
            </p:nvSpPr>
            <p:spPr>
              <a:xfrm>
                <a:off x="6614910" y="561975"/>
                <a:ext cx="1314000" cy="1300117"/>
              </a:xfrm>
              <a:custGeom>
                <a:avLst/>
                <a:gdLst>
                  <a:gd name="connsiteX0" fmla="*/ 659628 w 1314000"/>
                  <a:gd name="connsiteY0" fmla="*/ 0 h 1300117"/>
                  <a:gd name="connsiteX1" fmla="*/ 1249565 w 1314000"/>
                  <a:gd name="connsiteY1" fmla="*/ 617538 h 1300117"/>
                  <a:gd name="connsiteX2" fmla="*/ 1203205 w 1314000"/>
                  <a:gd name="connsiteY2" fmla="*/ 857912 h 1300117"/>
                  <a:gd name="connsiteX3" fmla="*/ 1195178 w 1314000"/>
                  <a:gd name="connsiteY3" fmla="*/ 873392 h 1300117"/>
                  <a:gd name="connsiteX4" fmla="*/ 1214790 w 1314000"/>
                  <a:gd name="connsiteY4" fmla="*/ 970265 h 1300117"/>
                  <a:gd name="connsiteX5" fmla="*/ 1314000 w 1314000"/>
                  <a:gd name="connsiteY5" fmla="*/ 1214286 h 1300117"/>
                  <a:gd name="connsiteX6" fmla="*/ 1115657 w 1314000"/>
                  <a:gd name="connsiteY6" fmla="*/ 1188174 h 1300117"/>
                  <a:gd name="connsiteX7" fmla="*/ 1086119 w 1314000"/>
                  <a:gd name="connsiteY7" fmla="*/ 1162486 h 1300117"/>
                  <a:gd name="connsiteX8" fmla="*/ 1086598 w 1314000"/>
                  <a:gd name="connsiteY8" fmla="*/ 1170191 h 1300117"/>
                  <a:gd name="connsiteX9" fmla="*/ 1111102 w 1314000"/>
                  <a:gd name="connsiteY9" fmla="*/ 1300117 h 1300117"/>
                  <a:gd name="connsiteX10" fmla="*/ 894359 w 1314000"/>
                  <a:gd name="connsiteY10" fmla="*/ 1184875 h 1300117"/>
                  <a:gd name="connsiteX11" fmla="*/ 893850 w 1314000"/>
                  <a:gd name="connsiteY11" fmla="*/ 1183938 h 1300117"/>
                  <a:gd name="connsiteX12" fmla="*/ 889258 w 1314000"/>
                  <a:gd name="connsiteY12" fmla="*/ 1186547 h 1300117"/>
                  <a:gd name="connsiteX13" fmla="*/ 659628 w 1314000"/>
                  <a:gd name="connsiteY13" fmla="*/ 1235076 h 1300117"/>
                  <a:gd name="connsiteX14" fmla="*/ 429998 w 1314000"/>
                  <a:gd name="connsiteY14" fmla="*/ 1186547 h 1300117"/>
                  <a:gd name="connsiteX15" fmla="*/ 421389 w 1314000"/>
                  <a:gd name="connsiteY15" fmla="*/ 1181656 h 1300117"/>
                  <a:gd name="connsiteX16" fmla="*/ 419642 w 1314000"/>
                  <a:gd name="connsiteY16" fmla="*/ 1184875 h 1300117"/>
                  <a:gd name="connsiteX17" fmla="*/ 202898 w 1314000"/>
                  <a:gd name="connsiteY17" fmla="*/ 1300117 h 1300117"/>
                  <a:gd name="connsiteX18" fmla="*/ 227402 w 1314000"/>
                  <a:gd name="connsiteY18" fmla="*/ 1170191 h 1300117"/>
                  <a:gd name="connsiteX19" fmla="*/ 227881 w 1314000"/>
                  <a:gd name="connsiteY19" fmla="*/ 1162486 h 1300117"/>
                  <a:gd name="connsiteX20" fmla="*/ 198343 w 1314000"/>
                  <a:gd name="connsiteY20" fmla="*/ 1188174 h 1300117"/>
                  <a:gd name="connsiteX21" fmla="*/ 0 w 1314000"/>
                  <a:gd name="connsiteY21" fmla="*/ 1214286 h 1300117"/>
                  <a:gd name="connsiteX22" fmla="*/ 99211 w 1314000"/>
                  <a:gd name="connsiteY22" fmla="*/ 970265 h 1300117"/>
                  <a:gd name="connsiteX23" fmla="*/ 120298 w 1314000"/>
                  <a:gd name="connsiteY23" fmla="*/ 866102 h 1300117"/>
                  <a:gd name="connsiteX24" fmla="*/ 116051 w 1314000"/>
                  <a:gd name="connsiteY24" fmla="*/ 857912 h 1300117"/>
                  <a:gd name="connsiteX25" fmla="*/ 69691 w 1314000"/>
                  <a:gd name="connsiteY25" fmla="*/ 617538 h 1300117"/>
                  <a:gd name="connsiteX26" fmla="*/ 659628 w 1314000"/>
                  <a:gd name="connsiteY26" fmla="*/ 0 h 13001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4000" h="1300117">
                    <a:moveTo>
                      <a:pt x="659628" y="0"/>
                    </a:moveTo>
                    <a:cubicBezTo>
                      <a:pt x="985441" y="0"/>
                      <a:pt x="1249565" y="276481"/>
                      <a:pt x="1249565" y="617538"/>
                    </a:cubicBezTo>
                    <a:cubicBezTo>
                      <a:pt x="1249565" y="702802"/>
                      <a:pt x="1233057" y="784031"/>
                      <a:pt x="1203205" y="857912"/>
                    </a:cubicBezTo>
                    <a:lnTo>
                      <a:pt x="1195178" y="873392"/>
                    </a:lnTo>
                    <a:lnTo>
                      <a:pt x="1214790" y="970265"/>
                    </a:lnTo>
                    <a:cubicBezTo>
                      <a:pt x="1237516" y="1055082"/>
                      <a:pt x="1270763" y="1137080"/>
                      <a:pt x="1314000" y="1214286"/>
                    </a:cubicBezTo>
                    <a:cubicBezTo>
                      <a:pt x="1244281" y="1232967"/>
                      <a:pt x="1173589" y="1221621"/>
                      <a:pt x="1115657" y="1188174"/>
                    </a:cubicBezTo>
                    <a:lnTo>
                      <a:pt x="1086119" y="1162486"/>
                    </a:lnTo>
                    <a:lnTo>
                      <a:pt x="1086598" y="1170191"/>
                    </a:lnTo>
                    <a:cubicBezTo>
                      <a:pt x="1092043" y="1213840"/>
                      <a:pt x="1100211" y="1257234"/>
                      <a:pt x="1111102" y="1300117"/>
                    </a:cubicBezTo>
                    <a:cubicBezTo>
                      <a:pt x="1020878" y="1300117"/>
                      <a:pt x="941331" y="1254404"/>
                      <a:pt x="894359" y="1184875"/>
                    </a:cubicBezTo>
                    <a:lnTo>
                      <a:pt x="893850" y="1183938"/>
                    </a:lnTo>
                    <a:lnTo>
                      <a:pt x="889258" y="1186547"/>
                    </a:lnTo>
                    <a:cubicBezTo>
                      <a:pt x="818679" y="1217796"/>
                      <a:pt x="741081" y="1235076"/>
                      <a:pt x="659628" y="1235076"/>
                    </a:cubicBezTo>
                    <a:cubicBezTo>
                      <a:pt x="578175" y="1235076"/>
                      <a:pt x="500577" y="1217796"/>
                      <a:pt x="429998" y="1186547"/>
                    </a:cubicBezTo>
                    <a:lnTo>
                      <a:pt x="421389" y="1181656"/>
                    </a:lnTo>
                    <a:lnTo>
                      <a:pt x="419642" y="1184875"/>
                    </a:lnTo>
                    <a:cubicBezTo>
                      <a:pt x="372669" y="1254404"/>
                      <a:pt x="293122" y="1300117"/>
                      <a:pt x="202898" y="1300117"/>
                    </a:cubicBezTo>
                    <a:cubicBezTo>
                      <a:pt x="213789" y="1257234"/>
                      <a:pt x="221957" y="1213840"/>
                      <a:pt x="227402" y="1170191"/>
                    </a:cubicBezTo>
                    <a:lnTo>
                      <a:pt x="227881" y="1162486"/>
                    </a:lnTo>
                    <a:lnTo>
                      <a:pt x="198343" y="1188174"/>
                    </a:lnTo>
                    <a:cubicBezTo>
                      <a:pt x="140411" y="1221621"/>
                      <a:pt x="69719" y="1232967"/>
                      <a:pt x="0" y="1214286"/>
                    </a:cubicBezTo>
                    <a:cubicBezTo>
                      <a:pt x="43237" y="1137080"/>
                      <a:pt x="76484" y="1055082"/>
                      <a:pt x="99211" y="970265"/>
                    </a:cubicBezTo>
                    <a:lnTo>
                      <a:pt x="120298" y="866102"/>
                    </a:lnTo>
                    <a:lnTo>
                      <a:pt x="116051" y="857912"/>
                    </a:lnTo>
                    <a:cubicBezTo>
                      <a:pt x="86199" y="784031"/>
                      <a:pt x="69691" y="702802"/>
                      <a:pt x="69691" y="617538"/>
                    </a:cubicBezTo>
                    <a:cubicBezTo>
                      <a:pt x="69691" y="276481"/>
                      <a:pt x="333815" y="0"/>
                      <a:pt x="65962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2CC23E3A-5305-4D18-84A0-C4559AC5EB78}"/>
                  </a:ext>
                </a:extLst>
              </p:cNvPr>
              <p:cNvGrpSpPr/>
              <p:nvPr/>
            </p:nvGrpSpPr>
            <p:grpSpPr>
              <a:xfrm>
                <a:off x="6627831" y="1168002"/>
                <a:ext cx="1277659" cy="369679"/>
                <a:chOff x="2791855" y="2459301"/>
                <a:chExt cx="1150919" cy="333008"/>
              </a:xfrm>
              <a:solidFill>
                <a:schemeClr val="accent2">
                  <a:lumMod val="20000"/>
                  <a:lumOff val="80000"/>
                </a:schemeClr>
              </a:solidFill>
            </p:grpSpPr>
            <p:grpSp>
              <p:nvGrpSpPr>
                <p:cNvPr id="244" name="グループ化 243">
                  <a:extLst>
                    <a:ext uri="{FF2B5EF4-FFF2-40B4-BE49-F238E27FC236}">
                      <a16:creationId xmlns:a16="http://schemas.microsoft.com/office/drawing/2014/main" id="{2EC95659-B7AF-4EB8-AC6B-C37B14501146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8" name="円/楕円 536">
                    <a:extLst>
                      <a:ext uri="{FF2B5EF4-FFF2-40B4-BE49-F238E27FC236}">
                        <a16:creationId xmlns:a16="http://schemas.microsoft.com/office/drawing/2014/main" id="{A70FE26C-3C99-4301-B8AE-DD9E74C847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9" name="円/楕円 537">
                    <a:extLst>
                      <a:ext uri="{FF2B5EF4-FFF2-40B4-BE49-F238E27FC236}">
                        <a16:creationId xmlns:a16="http://schemas.microsoft.com/office/drawing/2014/main" id="{BD8DE223-EE24-4ED7-97C2-95A0EE317B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27432472-42CC-48EA-A374-0C898DB9F8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246" name="円/楕円 534">
                    <a:extLst>
                      <a:ext uri="{FF2B5EF4-FFF2-40B4-BE49-F238E27FC236}">
                        <a16:creationId xmlns:a16="http://schemas.microsoft.com/office/drawing/2014/main" id="{5495BFF1-716C-4EB1-A9D9-E82B7C311F4D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7" name="円/楕円 535">
                    <a:extLst>
                      <a:ext uri="{FF2B5EF4-FFF2-40B4-BE49-F238E27FC236}">
                        <a16:creationId xmlns:a16="http://schemas.microsoft.com/office/drawing/2014/main" id="{E89FAB97-258E-4518-851E-3F78AEA3236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31442627-0BEE-4A1F-9B3D-6ACC7FC7FA48}"/>
                  </a:ext>
                </a:extLst>
              </p:cNvPr>
              <p:cNvSpPr/>
              <p:nvPr/>
            </p:nvSpPr>
            <p:spPr>
              <a:xfrm>
                <a:off x="6751394" y="683417"/>
                <a:ext cx="1030530" cy="1187224"/>
              </a:xfrm>
              <a:custGeom>
                <a:avLst/>
                <a:gdLst>
                  <a:gd name="connsiteX0" fmla="*/ 515265 w 1030530"/>
                  <a:gd name="connsiteY0" fmla="*/ 0 h 1187224"/>
                  <a:gd name="connsiteX1" fmla="*/ 1030530 w 1030530"/>
                  <a:gd name="connsiteY1" fmla="*/ 574166 h 1187224"/>
                  <a:gd name="connsiteX2" fmla="*/ 803355 w 1030530"/>
                  <a:gd name="connsiteY2" fmla="*/ 1050273 h 1187224"/>
                  <a:gd name="connsiteX3" fmla="*/ 794942 w 1030530"/>
                  <a:gd name="connsiteY3" fmla="*/ 1055362 h 1187224"/>
                  <a:gd name="connsiteX4" fmla="*/ 757201 w 1030530"/>
                  <a:gd name="connsiteY4" fmla="*/ 1094453 h 1187224"/>
                  <a:gd name="connsiteX5" fmla="*/ 515265 w 1030530"/>
                  <a:gd name="connsiteY5" fmla="*/ 1187224 h 1187224"/>
                  <a:gd name="connsiteX6" fmla="*/ 273330 w 1030530"/>
                  <a:gd name="connsiteY6" fmla="*/ 1094453 h 1187224"/>
                  <a:gd name="connsiteX7" fmla="*/ 235589 w 1030530"/>
                  <a:gd name="connsiteY7" fmla="*/ 1055362 h 1187224"/>
                  <a:gd name="connsiteX8" fmla="*/ 227176 w 1030530"/>
                  <a:gd name="connsiteY8" fmla="*/ 1050273 h 1187224"/>
                  <a:gd name="connsiteX9" fmla="*/ 0 w 1030530"/>
                  <a:gd name="connsiteY9" fmla="*/ 574166 h 1187224"/>
                  <a:gd name="connsiteX10" fmla="*/ 515265 w 1030530"/>
                  <a:gd name="connsiteY10" fmla="*/ 0 h 1187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30530" h="1187224">
                    <a:moveTo>
                      <a:pt x="515265" y="0"/>
                    </a:moveTo>
                    <a:cubicBezTo>
                      <a:pt x="799838" y="0"/>
                      <a:pt x="1030530" y="257063"/>
                      <a:pt x="1030530" y="574166"/>
                    </a:cubicBezTo>
                    <a:cubicBezTo>
                      <a:pt x="1030530" y="772355"/>
                      <a:pt x="940416" y="947092"/>
                      <a:pt x="803355" y="1050273"/>
                    </a:cubicBezTo>
                    <a:lnTo>
                      <a:pt x="794942" y="1055362"/>
                    </a:lnTo>
                    <a:lnTo>
                      <a:pt x="757201" y="1094453"/>
                    </a:lnTo>
                    <a:cubicBezTo>
                      <a:pt x="688139" y="1153024"/>
                      <a:pt x="604884" y="1187224"/>
                      <a:pt x="515265" y="1187224"/>
                    </a:cubicBezTo>
                    <a:cubicBezTo>
                      <a:pt x="425647" y="1187224"/>
                      <a:pt x="342392" y="1153024"/>
                      <a:pt x="273330" y="1094453"/>
                    </a:cubicBezTo>
                    <a:lnTo>
                      <a:pt x="235589" y="1055362"/>
                    </a:lnTo>
                    <a:lnTo>
                      <a:pt x="227176" y="1050273"/>
                    </a:lnTo>
                    <a:cubicBezTo>
                      <a:pt x="90114" y="947092"/>
                      <a:pt x="0" y="772355"/>
                      <a:pt x="0" y="574166"/>
                    </a:cubicBezTo>
                    <a:cubicBezTo>
                      <a:pt x="0" y="257063"/>
                      <a:pt x="230692" y="0"/>
                      <a:pt x="515265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3636B312-DC09-437E-A800-7DFEAEC3AA2B}"/>
                  </a:ext>
                </a:extLst>
              </p:cNvPr>
              <p:cNvSpPr/>
              <p:nvPr/>
            </p:nvSpPr>
            <p:spPr>
              <a:xfrm rot="5400000">
                <a:off x="6932211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月 228">
                <a:extLst>
                  <a:ext uri="{FF2B5EF4-FFF2-40B4-BE49-F238E27FC236}">
                    <a16:creationId xmlns:a16="http://schemas.microsoft.com/office/drawing/2014/main" id="{F72900E0-685B-4122-BA0C-F70A934A7C06}"/>
                  </a:ext>
                </a:extLst>
              </p:cNvPr>
              <p:cNvSpPr/>
              <p:nvPr/>
            </p:nvSpPr>
            <p:spPr>
              <a:xfrm rot="5400000">
                <a:off x="7516186" y="857848"/>
                <a:ext cx="85720" cy="328020"/>
              </a:xfrm>
              <a:prstGeom prst="moon">
                <a:avLst>
                  <a:gd name="adj" fmla="val 76673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04FDDA19-9D74-420B-B824-37FDE5B068DD}"/>
                  </a:ext>
                </a:extLst>
              </p:cNvPr>
              <p:cNvGrpSpPr/>
              <p:nvPr/>
            </p:nvGrpSpPr>
            <p:grpSpPr>
              <a:xfrm>
                <a:off x="7174981" y="1385983"/>
                <a:ext cx="183076" cy="162745"/>
                <a:chOff x="7075584" y="1397590"/>
                <a:chExt cx="258112" cy="203430"/>
              </a:xfrm>
            </p:grpSpPr>
            <p:sp>
              <p:nvSpPr>
                <p:cNvPr id="238" name="円/楕円 662">
                  <a:extLst>
                    <a:ext uri="{FF2B5EF4-FFF2-40B4-BE49-F238E27FC236}">
                      <a16:creationId xmlns:a16="http://schemas.microsoft.com/office/drawing/2014/main" id="{FD386348-F6B7-4C5E-B410-4F717D574DEE}"/>
                    </a:ext>
                  </a:extLst>
                </p:cNvPr>
                <p:cNvSpPr/>
                <p:nvPr/>
              </p:nvSpPr>
              <p:spPr>
                <a:xfrm>
                  <a:off x="7075584" y="1474881"/>
                  <a:ext cx="258112" cy="117734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2D4D4E8F-8F6B-4F0F-906C-5D0F86FA5628}"/>
                    </a:ext>
                  </a:extLst>
                </p:cNvPr>
                <p:cNvSpPr/>
                <p:nvPr/>
              </p:nvSpPr>
              <p:spPr>
                <a:xfrm>
                  <a:off x="7137014" y="1397590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BEC47F2E-3BE4-4979-BDC1-106A95BBB6A4}"/>
                  </a:ext>
                </a:extLst>
              </p:cNvPr>
              <p:cNvSpPr/>
              <p:nvPr/>
            </p:nvSpPr>
            <p:spPr>
              <a:xfrm flipH="1">
                <a:off x="6899327" y="573668"/>
                <a:ext cx="730198" cy="286426"/>
              </a:xfrm>
              <a:custGeom>
                <a:avLst/>
                <a:gdLst>
                  <a:gd name="connsiteX0" fmla="*/ 401004 w 805529"/>
                  <a:gd name="connsiteY0" fmla="*/ 0 h 336740"/>
                  <a:gd name="connsiteX1" fmla="*/ 248818 w 805529"/>
                  <a:gd name="connsiteY1" fmla="*/ 67101 h 336740"/>
                  <a:gd name="connsiteX2" fmla="*/ 260778 w 805529"/>
                  <a:gd name="connsiteY2" fmla="*/ 93220 h 336740"/>
                  <a:gd name="connsiteX3" fmla="*/ 271067 w 805529"/>
                  <a:gd name="connsiteY3" fmla="*/ 99948 h 336740"/>
                  <a:gd name="connsiteX4" fmla="*/ 258012 w 805529"/>
                  <a:gd name="connsiteY4" fmla="*/ 104503 h 336740"/>
                  <a:gd name="connsiteX5" fmla="*/ 175192 w 805529"/>
                  <a:gd name="connsiteY5" fmla="*/ 146230 h 336740"/>
                  <a:gd name="connsiteX6" fmla="*/ 2746 w 805529"/>
                  <a:gd name="connsiteY6" fmla="*/ 323273 h 336740"/>
                  <a:gd name="connsiteX7" fmla="*/ 242293 w 805529"/>
                  <a:gd name="connsiteY7" fmla="*/ 262452 h 336740"/>
                  <a:gd name="connsiteX8" fmla="*/ 378128 w 805529"/>
                  <a:gd name="connsiteY8" fmla="*/ 161334 h 336740"/>
                  <a:gd name="connsiteX9" fmla="*/ 398934 w 805529"/>
                  <a:gd name="connsiteY9" fmla="*/ 134018 h 336740"/>
                  <a:gd name="connsiteX10" fmla="*/ 401004 w 805529"/>
                  <a:gd name="connsiteY10" fmla="*/ 134202 h 336740"/>
                  <a:gd name="connsiteX11" fmla="*/ 406372 w 805529"/>
                  <a:gd name="connsiteY11" fmla="*/ 133724 h 336740"/>
                  <a:gd name="connsiteX12" fmla="*/ 427402 w 805529"/>
                  <a:gd name="connsiteY12" fmla="*/ 161334 h 336740"/>
                  <a:gd name="connsiteX13" fmla="*/ 563236 w 805529"/>
                  <a:gd name="connsiteY13" fmla="*/ 262452 h 336740"/>
                  <a:gd name="connsiteX14" fmla="*/ 802783 w 805529"/>
                  <a:gd name="connsiteY14" fmla="*/ 323273 h 336740"/>
                  <a:gd name="connsiteX15" fmla="*/ 630337 w 805529"/>
                  <a:gd name="connsiteY15" fmla="*/ 146230 h 336740"/>
                  <a:gd name="connsiteX16" fmla="*/ 547518 w 805529"/>
                  <a:gd name="connsiteY16" fmla="*/ 104503 h 336740"/>
                  <a:gd name="connsiteX17" fmla="*/ 532167 w 805529"/>
                  <a:gd name="connsiteY17" fmla="*/ 99147 h 336740"/>
                  <a:gd name="connsiteX18" fmla="*/ 541231 w 805529"/>
                  <a:gd name="connsiteY18" fmla="*/ 93220 h 336740"/>
                  <a:gd name="connsiteX19" fmla="*/ 553190 w 805529"/>
                  <a:gd name="connsiteY19" fmla="*/ 67101 h 336740"/>
                  <a:gd name="connsiteX20" fmla="*/ 401004 w 805529"/>
                  <a:gd name="connsiteY20" fmla="*/ 0 h 336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05529" h="336740">
                    <a:moveTo>
                      <a:pt x="401004" y="0"/>
                    </a:moveTo>
                    <a:cubicBezTo>
                      <a:pt x="316954" y="0"/>
                      <a:pt x="248818" y="30042"/>
                      <a:pt x="248818" y="67101"/>
                    </a:cubicBezTo>
                    <a:cubicBezTo>
                      <a:pt x="248818" y="76366"/>
                      <a:pt x="253077" y="85192"/>
                      <a:pt x="260778" y="93220"/>
                    </a:cubicBezTo>
                    <a:lnTo>
                      <a:pt x="271067" y="99948"/>
                    </a:lnTo>
                    <a:lnTo>
                      <a:pt x="258012" y="104503"/>
                    </a:lnTo>
                    <a:cubicBezTo>
                      <a:pt x="231668" y="115791"/>
                      <a:pt x="203634" y="129809"/>
                      <a:pt x="175192" y="146230"/>
                    </a:cubicBezTo>
                    <a:cubicBezTo>
                      <a:pt x="61423" y="211914"/>
                      <a:pt x="-15784" y="291179"/>
                      <a:pt x="2746" y="323273"/>
                    </a:cubicBezTo>
                    <a:cubicBezTo>
                      <a:pt x="21275" y="355367"/>
                      <a:pt x="128524" y="328137"/>
                      <a:pt x="242293" y="262452"/>
                    </a:cubicBezTo>
                    <a:cubicBezTo>
                      <a:pt x="299177" y="229610"/>
                      <a:pt x="346921" y="193373"/>
                      <a:pt x="378128" y="161334"/>
                    </a:cubicBezTo>
                    <a:lnTo>
                      <a:pt x="398934" y="134018"/>
                    </a:lnTo>
                    <a:lnTo>
                      <a:pt x="401004" y="134202"/>
                    </a:lnTo>
                    <a:lnTo>
                      <a:pt x="406372" y="133724"/>
                    </a:lnTo>
                    <a:lnTo>
                      <a:pt x="427402" y="161334"/>
                    </a:lnTo>
                    <a:cubicBezTo>
                      <a:pt x="458608" y="193373"/>
                      <a:pt x="506352" y="229610"/>
                      <a:pt x="563236" y="262452"/>
                    </a:cubicBezTo>
                    <a:cubicBezTo>
                      <a:pt x="677005" y="328137"/>
                      <a:pt x="784254" y="355367"/>
                      <a:pt x="802783" y="323273"/>
                    </a:cubicBezTo>
                    <a:cubicBezTo>
                      <a:pt x="821313" y="291179"/>
                      <a:pt x="744106" y="211914"/>
                      <a:pt x="630337" y="146230"/>
                    </a:cubicBezTo>
                    <a:cubicBezTo>
                      <a:pt x="601895" y="129809"/>
                      <a:pt x="573860" y="115791"/>
                      <a:pt x="547518" y="104503"/>
                    </a:cubicBezTo>
                    <a:lnTo>
                      <a:pt x="532167" y="99147"/>
                    </a:lnTo>
                    <a:lnTo>
                      <a:pt x="541231" y="93220"/>
                    </a:lnTo>
                    <a:cubicBezTo>
                      <a:pt x="548932" y="85192"/>
                      <a:pt x="553190" y="76366"/>
                      <a:pt x="553190" y="67101"/>
                    </a:cubicBezTo>
                    <a:cubicBezTo>
                      <a:pt x="553190" y="30042"/>
                      <a:pt x="485054" y="0"/>
                      <a:pt x="40100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68" name="フリーフォーム: 図形 367">
              <a:extLst>
                <a:ext uri="{FF2B5EF4-FFF2-40B4-BE49-F238E27FC236}">
                  <a16:creationId xmlns:a16="http://schemas.microsoft.com/office/drawing/2014/main" id="{E01332CC-23A8-4245-A7BF-F567FB71B8F2}"/>
                </a:ext>
              </a:extLst>
            </p:cNvPr>
            <p:cNvSpPr/>
            <p:nvPr/>
          </p:nvSpPr>
          <p:spPr>
            <a:xfrm rot="16200000">
              <a:off x="4708401" y="133616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69" name="フリーフォーム: 図形 368">
              <a:extLst>
                <a:ext uri="{FF2B5EF4-FFF2-40B4-BE49-F238E27FC236}">
                  <a16:creationId xmlns:a16="http://schemas.microsoft.com/office/drawing/2014/main" id="{F703099F-82D0-4C5B-B6D9-4CB66514F002}"/>
                </a:ext>
              </a:extLst>
            </p:cNvPr>
            <p:cNvSpPr/>
            <p:nvPr/>
          </p:nvSpPr>
          <p:spPr>
            <a:xfrm rot="16200000">
              <a:off x="5272757" y="133616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3A75C9D6-CD5D-47D5-8ADD-125825A21694}"/>
                </a:ext>
              </a:extLst>
            </p:cNvPr>
            <p:cNvSpPr/>
            <p:nvPr/>
          </p:nvSpPr>
          <p:spPr>
            <a:xfrm rot="5400000">
              <a:off x="5011139" y="180901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E053AA84-D413-4692-BA80-261771255609}"/>
              </a:ext>
            </a:extLst>
          </p:cNvPr>
          <p:cNvGrpSpPr/>
          <p:nvPr/>
        </p:nvGrpSpPr>
        <p:grpSpPr>
          <a:xfrm>
            <a:off x="7044090" y="596593"/>
            <a:ext cx="1619499" cy="2939539"/>
            <a:chOff x="7044090" y="596593"/>
            <a:chExt cx="1619499" cy="293953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BFC2B1F-E5B3-45E3-A792-BF47F56453B8}"/>
                </a:ext>
              </a:extLst>
            </p:cNvPr>
            <p:cNvGrpSpPr/>
            <p:nvPr/>
          </p:nvGrpSpPr>
          <p:grpSpPr>
            <a:xfrm>
              <a:off x="7183844" y="1926359"/>
              <a:ext cx="1479745" cy="1609773"/>
              <a:chOff x="7183844" y="1926359"/>
              <a:chExt cx="1479745" cy="1609773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47620748-A3F8-44CB-B3C4-29B8EB4C300E}"/>
                  </a:ext>
                </a:extLst>
              </p:cNvPr>
              <p:cNvSpPr/>
              <p:nvPr/>
            </p:nvSpPr>
            <p:spPr>
              <a:xfrm flipH="1">
                <a:off x="84792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0EDEBBCF-27BD-4ADA-90E0-D67A9764C79C}"/>
                  </a:ext>
                </a:extLst>
              </p:cNvPr>
              <p:cNvSpPr/>
              <p:nvPr/>
            </p:nvSpPr>
            <p:spPr>
              <a:xfrm>
                <a:off x="7611184" y="1926359"/>
                <a:ext cx="600869" cy="489043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FC963FA-FB4D-410F-8178-44CA01EC14D3}"/>
                  </a:ext>
                </a:extLst>
              </p:cNvPr>
              <p:cNvSpPr/>
              <p:nvPr/>
            </p:nvSpPr>
            <p:spPr>
              <a:xfrm>
                <a:off x="7183844" y="2275194"/>
                <a:ext cx="184345" cy="1260937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0" name="片側の 2 つの角を丸めた四角形 144">
                <a:extLst>
                  <a:ext uri="{FF2B5EF4-FFF2-40B4-BE49-F238E27FC236}">
                    <a16:creationId xmlns:a16="http://schemas.microsoft.com/office/drawing/2014/main" id="{58700F18-E257-46AD-A1C1-947500BBEFCF}"/>
                  </a:ext>
                </a:extLst>
              </p:cNvPr>
              <p:cNvSpPr/>
              <p:nvPr/>
            </p:nvSpPr>
            <p:spPr>
              <a:xfrm>
                <a:off x="7289604" y="2224909"/>
                <a:ext cx="1250966" cy="1311223"/>
              </a:xfrm>
              <a:prstGeom prst="round2SameRect">
                <a:avLst>
                  <a:gd name="adj1" fmla="val 14323"/>
                  <a:gd name="adj2" fmla="val 0"/>
                </a:avLst>
              </a:pr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BB382E9-CC88-473C-9D40-5FD716E77F9C}"/>
                  </a:ext>
                </a:extLst>
              </p:cNvPr>
              <p:cNvGrpSpPr/>
              <p:nvPr/>
            </p:nvGrpSpPr>
            <p:grpSpPr>
              <a:xfrm>
                <a:off x="7544422" y="2224913"/>
                <a:ext cx="750362" cy="961060"/>
                <a:chOff x="7888586" y="3212226"/>
                <a:chExt cx="423862" cy="535454"/>
              </a:xfrm>
            </p:grpSpPr>
            <p:sp>
              <p:nvSpPr>
                <p:cNvPr id="55" name="台形 54">
                  <a:extLst>
                    <a:ext uri="{FF2B5EF4-FFF2-40B4-BE49-F238E27FC236}">
                      <a16:creationId xmlns:a16="http://schemas.microsoft.com/office/drawing/2014/main" id="{78251AD6-378D-4E96-95C3-962061365968}"/>
                    </a:ext>
                  </a:extLst>
                </p:cNvPr>
                <p:cNvSpPr/>
                <p:nvPr/>
              </p:nvSpPr>
              <p:spPr>
                <a:xfrm rot="10800000">
                  <a:off x="7939073" y="3217355"/>
                  <a:ext cx="323141" cy="339719"/>
                </a:xfrm>
                <a:prstGeom prst="trapezoid">
                  <a:avLst/>
                </a:prstGeom>
                <a:solidFill>
                  <a:schemeClr val="accent5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台形 55">
                  <a:extLst>
                    <a:ext uri="{FF2B5EF4-FFF2-40B4-BE49-F238E27FC236}">
                      <a16:creationId xmlns:a16="http://schemas.microsoft.com/office/drawing/2014/main" id="{2B494798-EBA0-4507-87E2-0E7D8291656A}"/>
                    </a:ext>
                  </a:extLst>
                </p:cNvPr>
                <p:cNvSpPr/>
                <p:nvPr/>
              </p:nvSpPr>
              <p:spPr>
                <a:xfrm rot="10800000">
                  <a:off x="8030666" y="3212226"/>
                  <a:ext cx="139704" cy="112796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台形 731">
                  <a:extLst>
                    <a:ext uri="{FF2B5EF4-FFF2-40B4-BE49-F238E27FC236}">
                      <a16:creationId xmlns:a16="http://schemas.microsoft.com/office/drawing/2014/main" id="{6D5BEC75-FF39-4C18-90D1-F9534E6384B4}"/>
                    </a:ext>
                  </a:extLst>
                </p:cNvPr>
                <p:cNvSpPr/>
                <p:nvPr/>
              </p:nvSpPr>
              <p:spPr>
                <a:xfrm rot="10800000" flipV="1">
                  <a:off x="8043564" y="3325022"/>
                  <a:ext cx="113904" cy="422658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1234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B2091FF5-23FA-47AA-96A4-8E2BDC15CC94}"/>
                    </a:ext>
                  </a:extLst>
                </p:cNvPr>
                <p:cNvGrpSpPr/>
                <p:nvPr/>
              </p:nvGrpSpPr>
              <p:grpSpPr>
                <a:xfrm>
                  <a:off x="7888586" y="3212228"/>
                  <a:ext cx="423862" cy="112796"/>
                  <a:chOff x="3151980" y="2770920"/>
                  <a:chExt cx="423862" cy="112796"/>
                </a:xfrm>
                <a:solidFill>
                  <a:srgbClr val="5B9BD5">
                    <a:lumMod val="40000"/>
                    <a:lumOff val="60000"/>
                  </a:srgbClr>
                </a:solidFill>
              </p:grpSpPr>
              <p:sp>
                <p:nvSpPr>
                  <p:cNvPr id="59" name="平行四辺形 58">
                    <a:extLst>
                      <a:ext uri="{FF2B5EF4-FFF2-40B4-BE49-F238E27FC236}">
                        <a16:creationId xmlns:a16="http://schemas.microsoft.com/office/drawing/2014/main" id="{1A74A6A1-9AEE-4DE2-A31E-96299F713E65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0" name="平行四辺形 59">
                    <a:extLst>
                      <a:ext uri="{FF2B5EF4-FFF2-40B4-BE49-F238E27FC236}">
                        <a16:creationId xmlns:a16="http://schemas.microsoft.com/office/drawing/2014/main" id="{15FF93EE-EEB7-4381-87F5-56E3D34718A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752E059B-648E-4CDF-86C0-BF378B3C3D0A}"/>
                  </a:ext>
                </a:extLst>
              </p:cNvPr>
              <p:cNvSpPr/>
              <p:nvPr/>
            </p:nvSpPr>
            <p:spPr>
              <a:xfrm>
                <a:off x="7873443" y="3341717"/>
                <a:ext cx="112826" cy="112826"/>
              </a:xfrm>
              <a:prstGeom prst="ellips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平行四辺形 19">
                <a:extLst>
                  <a:ext uri="{FF2B5EF4-FFF2-40B4-BE49-F238E27FC236}">
                    <a16:creationId xmlns:a16="http://schemas.microsoft.com/office/drawing/2014/main" id="{10752704-6DD6-4E5E-8C4F-136253408852}"/>
                  </a:ext>
                </a:extLst>
              </p:cNvPr>
              <p:cNvSpPr/>
              <p:nvPr/>
            </p:nvSpPr>
            <p:spPr>
              <a:xfrm>
                <a:off x="7929856" y="2224909"/>
                <a:ext cx="417620" cy="966720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35904"/>
                  <a:gd name="connsiteY0" fmla="*/ 538608 h 538608"/>
                  <a:gd name="connsiteX1" fmla="*/ 135008 w 235904"/>
                  <a:gd name="connsiteY1" fmla="*/ 0 h 538608"/>
                  <a:gd name="connsiteX2" fmla="*/ 202567 w 235904"/>
                  <a:gd name="connsiteY2" fmla="*/ 856 h 538608"/>
                  <a:gd name="connsiteX3" fmla="*/ 235904 w 235904"/>
                  <a:gd name="connsiteY3" fmla="*/ 133350 h 538608"/>
                  <a:gd name="connsiteX4" fmla="*/ 138272 w 235904"/>
                  <a:gd name="connsiteY4" fmla="*/ 177069 h 538608"/>
                  <a:gd name="connsiteX5" fmla="*/ 151261 w 235904"/>
                  <a:gd name="connsiteY5" fmla="*/ 344850 h 538608"/>
                  <a:gd name="connsiteX6" fmla="*/ 0 w 235904"/>
                  <a:gd name="connsiteY6" fmla="*/ 538608 h 538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5904" h="538608">
                    <a:moveTo>
                      <a:pt x="0" y="538608"/>
                    </a:moveTo>
                    <a:lnTo>
                      <a:pt x="135008" y="0"/>
                    </a:lnTo>
                    <a:lnTo>
                      <a:pt x="202567" y="856"/>
                    </a:lnTo>
                    <a:lnTo>
                      <a:pt x="235904" y="133350"/>
                    </a:lnTo>
                    <a:lnTo>
                      <a:pt x="138272" y="177069"/>
                    </a:lnTo>
                    <a:lnTo>
                      <a:pt x="151261" y="344850"/>
                    </a:lnTo>
                    <a:lnTo>
                      <a:pt x="0" y="53860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54" name="平行四辺形 19">
                <a:extLst>
                  <a:ext uri="{FF2B5EF4-FFF2-40B4-BE49-F238E27FC236}">
                    <a16:creationId xmlns:a16="http://schemas.microsoft.com/office/drawing/2014/main" id="{353D4AAF-6506-4FA1-AD72-995FC079845C}"/>
                  </a:ext>
                </a:extLst>
              </p:cNvPr>
              <p:cNvSpPr/>
              <p:nvPr/>
            </p:nvSpPr>
            <p:spPr>
              <a:xfrm flipH="1">
                <a:off x="7491730" y="2224909"/>
                <a:ext cx="430613" cy="953546"/>
              </a:xfrm>
              <a:custGeom>
                <a:avLst/>
                <a:gdLst>
                  <a:gd name="connsiteX0" fmla="*/ 0 w 295077"/>
                  <a:gd name="connsiteY0" fmla="*/ 344850 h 344850"/>
                  <a:gd name="connsiteX1" fmla="*/ 139412 w 295077"/>
                  <a:gd name="connsiteY1" fmla="*/ 0 h 344850"/>
                  <a:gd name="connsiteX2" fmla="*/ 295077 w 295077"/>
                  <a:gd name="connsiteY2" fmla="*/ 0 h 344850"/>
                  <a:gd name="connsiteX3" fmla="*/ 155665 w 295077"/>
                  <a:gd name="connsiteY3" fmla="*/ 344850 h 344850"/>
                  <a:gd name="connsiteX4" fmla="*/ 0 w 295077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55665 w 235545"/>
                  <a:gd name="connsiteY3" fmla="*/ 344850 h 344850"/>
                  <a:gd name="connsiteX4" fmla="*/ 0 w 235545"/>
                  <a:gd name="connsiteY4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90302 w 235545"/>
                  <a:gd name="connsiteY3" fmla="*/ 250887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35545 w 235545"/>
                  <a:gd name="connsiteY2" fmla="*/ 116681 h 344850"/>
                  <a:gd name="connsiteX3" fmla="*/ 145058 w 235545"/>
                  <a:gd name="connsiteY3" fmla="*/ 186594 h 344850"/>
                  <a:gd name="connsiteX4" fmla="*/ 155665 w 235545"/>
                  <a:gd name="connsiteY4" fmla="*/ 344850 h 344850"/>
                  <a:gd name="connsiteX5" fmla="*/ 0 w 235545"/>
                  <a:gd name="connsiteY5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171252 w 235545"/>
                  <a:gd name="connsiteY2" fmla="*/ 43719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35545"/>
                  <a:gd name="connsiteY0" fmla="*/ 344850 h 344850"/>
                  <a:gd name="connsiteX1" fmla="*/ 139412 w 235545"/>
                  <a:gd name="connsiteY1" fmla="*/ 0 h 344850"/>
                  <a:gd name="connsiteX2" fmla="*/ 206971 w 235545"/>
                  <a:gd name="connsiteY2" fmla="*/ 856 h 344850"/>
                  <a:gd name="connsiteX3" fmla="*/ 235545 w 235545"/>
                  <a:gd name="connsiteY3" fmla="*/ 116681 h 344850"/>
                  <a:gd name="connsiteX4" fmla="*/ 145058 w 235545"/>
                  <a:gd name="connsiteY4" fmla="*/ 186594 h 344850"/>
                  <a:gd name="connsiteX5" fmla="*/ 155665 w 235545"/>
                  <a:gd name="connsiteY5" fmla="*/ 344850 h 344850"/>
                  <a:gd name="connsiteX6" fmla="*/ 0 w 235545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5058 w 240308"/>
                  <a:gd name="connsiteY4" fmla="*/ 186594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0308"/>
                  <a:gd name="connsiteY0" fmla="*/ 344850 h 344850"/>
                  <a:gd name="connsiteX1" fmla="*/ 139412 w 240308"/>
                  <a:gd name="connsiteY1" fmla="*/ 0 h 344850"/>
                  <a:gd name="connsiteX2" fmla="*/ 206971 w 240308"/>
                  <a:gd name="connsiteY2" fmla="*/ 856 h 344850"/>
                  <a:gd name="connsiteX3" fmla="*/ 240308 w 240308"/>
                  <a:gd name="connsiteY3" fmla="*/ 133350 h 344850"/>
                  <a:gd name="connsiteX4" fmla="*/ 142676 w 240308"/>
                  <a:gd name="connsiteY4" fmla="*/ 177069 h 344850"/>
                  <a:gd name="connsiteX5" fmla="*/ 155665 w 240308"/>
                  <a:gd name="connsiteY5" fmla="*/ 344850 h 344850"/>
                  <a:gd name="connsiteX6" fmla="*/ 0 w 240308"/>
                  <a:gd name="connsiteY6" fmla="*/ 344850 h 344850"/>
                  <a:gd name="connsiteX0" fmla="*/ 0 w 243243"/>
                  <a:gd name="connsiteY0" fmla="*/ 531268 h 531268"/>
                  <a:gd name="connsiteX1" fmla="*/ 142347 w 243243"/>
                  <a:gd name="connsiteY1" fmla="*/ 0 h 531268"/>
                  <a:gd name="connsiteX2" fmla="*/ 209906 w 243243"/>
                  <a:gd name="connsiteY2" fmla="*/ 856 h 531268"/>
                  <a:gd name="connsiteX3" fmla="*/ 243243 w 243243"/>
                  <a:gd name="connsiteY3" fmla="*/ 133350 h 531268"/>
                  <a:gd name="connsiteX4" fmla="*/ 145611 w 243243"/>
                  <a:gd name="connsiteY4" fmla="*/ 177069 h 531268"/>
                  <a:gd name="connsiteX5" fmla="*/ 158600 w 243243"/>
                  <a:gd name="connsiteY5" fmla="*/ 344850 h 531268"/>
                  <a:gd name="connsiteX6" fmla="*/ 0 w 243243"/>
                  <a:gd name="connsiteY6" fmla="*/ 531268 h 531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3243" h="531268">
                    <a:moveTo>
                      <a:pt x="0" y="531268"/>
                    </a:moveTo>
                    <a:lnTo>
                      <a:pt x="142347" y="0"/>
                    </a:lnTo>
                    <a:lnTo>
                      <a:pt x="209906" y="856"/>
                    </a:lnTo>
                    <a:lnTo>
                      <a:pt x="243243" y="133350"/>
                    </a:lnTo>
                    <a:lnTo>
                      <a:pt x="145611" y="177069"/>
                    </a:lnTo>
                    <a:lnTo>
                      <a:pt x="158600" y="344850"/>
                    </a:lnTo>
                    <a:lnTo>
                      <a:pt x="0" y="531268"/>
                    </a:lnTo>
                    <a:close/>
                  </a:path>
                </a:pathLst>
              </a:custGeom>
              <a:solidFill>
                <a:srgbClr val="0000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FD007178-8954-4E71-819C-A153138BCD00}"/>
                </a:ext>
              </a:extLst>
            </p:cNvPr>
            <p:cNvGrpSpPr/>
            <p:nvPr/>
          </p:nvGrpSpPr>
          <p:grpSpPr>
            <a:xfrm>
              <a:off x="7044090" y="596593"/>
              <a:ext cx="1512613" cy="1538854"/>
              <a:chOff x="8078802" y="347110"/>
              <a:chExt cx="1512613" cy="1538854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FCC13761-D306-4699-B789-DC97A111880F}"/>
                  </a:ext>
                </a:extLst>
              </p:cNvPr>
              <p:cNvGrpSpPr/>
              <p:nvPr/>
            </p:nvGrpSpPr>
            <p:grpSpPr>
              <a:xfrm>
                <a:off x="8313754" y="677528"/>
                <a:ext cx="1277661" cy="1208436"/>
                <a:chOff x="2791854" y="2017484"/>
                <a:chExt cx="1150921" cy="1088564"/>
              </a:xfrm>
              <a:solidFill>
                <a:srgbClr val="FFCC99"/>
              </a:solidFill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3F4404C1-7E39-4134-864E-8FB0FFDF90C8}"/>
                    </a:ext>
                  </a:extLst>
                </p:cNvPr>
                <p:cNvGrpSpPr/>
                <p:nvPr/>
              </p:nvGrpSpPr>
              <p:grpSpPr>
                <a:xfrm rot="20700000">
                  <a:off x="2791854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6" name="円/楕円 536">
                    <a:extLst>
                      <a:ext uri="{FF2B5EF4-FFF2-40B4-BE49-F238E27FC236}">
                        <a16:creationId xmlns:a16="http://schemas.microsoft.com/office/drawing/2014/main" id="{30F8D866-62F0-408E-B9A0-54F3C036E89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" name="円/楕円 537">
                    <a:extLst>
                      <a:ext uri="{FF2B5EF4-FFF2-40B4-BE49-F238E27FC236}">
                        <a16:creationId xmlns:a16="http://schemas.microsoft.com/office/drawing/2014/main" id="{6C5C9A8C-2CAF-4328-8BAC-5ECD2EA701E7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5F4B7F89-BFAB-40C8-A396-FB6488BCC71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9" y="2429975"/>
                  <a:ext cx="222006" cy="333008"/>
                  <a:chOff x="2686003" y="2805610"/>
                  <a:chExt cx="157843" cy="236764"/>
                </a:xfrm>
                <a:grpFill/>
              </p:grpSpPr>
              <p:sp>
                <p:nvSpPr>
                  <p:cNvPr id="44" name="円/楕円 534">
                    <a:extLst>
                      <a:ext uri="{FF2B5EF4-FFF2-40B4-BE49-F238E27FC236}">
                        <a16:creationId xmlns:a16="http://schemas.microsoft.com/office/drawing/2014/main" id="{7BF88268-129E-4707-AC22-5D0F2FF2A3CE}"/>
                      </a:ext>
                    </a:extLst>
                  </p:cNvPr>
                  <p:cNvSpPr/>
                  <p:nvPr/>
                </p:nvSpPr>
                <p:spPr>
                  <a:xfrm>
                    <a:off x="2686003" y="280561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" name="円/楕円 535">
                    <a:extLst>
                      <a:ext uri="{FF2B5EF4-FFF2-40B4-BE49-F238E27FC236}">
                        <a16:creationId xmlns:a16="http://schemas.microsoft.com/office/drawing/2014/main" id="{731E6DA1-A25B-4A38-9D5D-78358DA5CC66}"/>
                      </a:ext>
                    </a:extLst>
                  </p:cNvPr>
                  <p:cNvSpPr/>
                  <p:nvPr/>
                </p:nvSpPr>
                <p:spPr>
                  <a:xfrm>
                    <a:off x="2714578" y="2846886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3" name="円/楕円 533">
                  <a:extLst>
                    <a:ext uri="{FF2B5EF4-FFF2-40B4-BE49-F238E27FC236}">
                      <a16:creationId xmlns:a16="http://schemas.microsoft.com/office/drawing/2014/main" id="{F95B42F4-5761-4259-AC60-3762051CCC7B}"/>
                    </a:ext>
                  </a:extLst>
                </p:cNvPr>
                <p:cNvSpPr/>
                <p:nvPr/>
              </p:nvSpPr>
              <p:spPr>
                <a:xfrm>
                  <a:off x="2902858" y="2017484"/>
                  <a:ext cx="928914" cy="1088564"/>
                </a:xfrm>
                <a:custGeom>
                  <a:avLst/>
                  <a:gdLst>
                    <a:gd name="connsiteX0" fmla="*/ 0 w 1031205"/>
                    <a:gd name="connsiteY0" fmla="*/ 604211 h 1208421"/>
                    <a:gd name="connsiteX1" fmla="*/ 515603 w 1031205"/>
                    <a:gd name="connsiteY1" fmla="*/ 0 h 1208421"/>
                    <a:gd name="connsiteX2" fmla="*/ 1031206 w 1031205"/>
                    <a:gd name="connsiteY2" fmla="*/ 604211 h 1208421"/>
                    <a:gd name="connsiteX3" fmla="*/ 515603 w 1031205"/>
                    <a:gd name="connsiteY3" fmla="*/ 1208422 h 1208421"/>
                    <a:gd name="connsiteX4" fmla="*/ 0 w 1031205"/>
                    <a:gd name="connsiteY4" fmla="*/ 604211 h 1208421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22"/>
                    <a:gd name="connsiteX1" fmla="*/ 515603 w 1031206"/>
                    <a:gd name="connsiteY1" fmla="*/ 0 h 1208422"/>
                    <a:gd name="connsiteX2" fmla="*/ 1031206 w 1031206"/>
                    <a:gd name="connsiteY2" fmla="*/ 604211 h 1208422"/>
                    <a:gd name="connsiteX3" fmla="*/ 515603 w 1031206"/>
                    <a:gd name="connsiteY3" fmla="*/ 1208422 h 1208422"/>
                    <a:gd name="connsiteX4" fmla="*/ 0 w 1031206"/>
                    <a:gd name="connsiteY4" fmla="*/ 604211 h 1208422"/>
                    <a:gd name="connsiteX0" fmla="*/ 0 w 1031206"/>
                    <a:gd name="connsiteY0" fmla="*/ 604211 h 1208482"/>
                    <a:gd name="connsiteX1" fmla="*/ 515603 w 1031206"/>
                    <a:gd name="connsiteY1" fmla="*/ 0 h 1208482"/>
                    <a:gd name="connsiteX2" fmla="*/ 1031206 w 1031206"/>
                    <a:gd name="connsiteY2" fmla="*/ 604211 h 1208482"/>
                    <a:gd name="connsiteX3" fmla="*/ 515603 w 1031206"/>
                    <a:gd name="connsiteY3" fmla="*/ 1208422 h 1208482"/>
                    <a:gd name="connsiteX4" fmla="*/ 0 w 1031206"/>
                    <a:gd name="connsiteY4" fmla="*/ 604211 h 1208482"/>
                    <a:gd name="connsiteX0" fmla="*/ 0 w 1031206"/>
                    <a:gd name="connsiteY0" fmla="*/ 604211 h 1208437"/>
                    <a:gd name="connsiteX1" fmla="*/ 515603 w 1031206"/>
                    <a:gd name="connsiteY1" fmla="*/ 0 h 1208437"/>
                    <a:gd name="connsiteX2" fmla="*/ 1031206 w 1031206"/>
                    <a:gd name="connsiteY2" fmla="*/ 604211 h 1208437"/>
                    <a:gd name="connsiteX3" fmla="*/ 515603 w 1031206"/>
                    <a:gd name="connsiteY3" fmla="*/ 1208422 h 1208437"/>
                    <a:gd name="connsiteX4" fmla="*/ 0 w 1031206"/>
                    <a:gd name="connsiteY4" fmla="*/ 604211 h 1208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1206" h="1208437">
                      <a:moveTo>
                        <a:pt x="0" y="604211"/>
                      </a:moveTo>
                      <a:cubicBezTo>
                        <a:pt x="0" y="270514"/>
                        <a:pt x="230843" y="0"/>
                        <a:pt x="515603" y="0"/>
                      </a:cubicBezTo>
                      <a:cubicBezTo>
                        <a:pt x="800363" y="0"/>
                        <a:pt x="1031206" y="270514"/>
                        <a:pt x="1031206" y="604211"/>
                      </a:cubicBezTo>
                      <a:cubicBezTo>
                        <a:pt x="1031206" y="937908"/>
                        <a:pt x="869419" y="1210803"/>
                        <a:pt x="515603" y="1208422"/>
                      </a:cubicBezTo>
                      <a:cubicBezTo>
                        <a:pt x="161787" y="1206041"/>
                        <a:pt x="0" y="937908"/>
                        <a:pt x="0" y="604211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429066E3-94B7-4235-B4D6-444E4200C92E}"/>
                  </a:ext>
                </a:extLst>
              </p:cNvPr>
              <p:cNvSpPr/>
              <p:nvPr/>
            </p:nvSpPr>
            <p:spPr>
              <a:xfrm>
                <a:off x="852954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1FC36BE1-D676-4424-912E-F42D9C06137B}"/>
                  </a:ext>
                </a:extLst>
              </p:cNvPr>
              <p:cNvSpPr/>
              <p:nvPr/>
            </p:nvSpPr>
            <p:spPr>
              <a:xfrm>
                <a:off x="9081993" y="1016617"/>
                <a:ext cx="287644" cy="74195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5CCF4BB9-018B-48A3-B507-1B88325B1A9E}"/>
                  </a:ext>
                </a:extLst>
              </p:cNvPr>
              <p:cNvSpPr/>
              <p:nvPr/>
            </p:nvSpPr>
            <p:spPr>
              <a:xfrm rot="4631141">
                <a:off x="8506860" y="246205"/>
                <a:ext cx="251388" cy="958021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B94D5011-EF93-483C-989D-7E374045F2C4}"/>
                  </a:ext>
                </a:extLst>
              </p:cNvPr>
              <p:cNvSpPr/>
              <p:nvPr/>
            </p:nvSpPr>
            <p:spPr>
              <a:xfrm rot="3600000">
                <a:off x="8438871" y="346260"/>
                <a:ext cx="328742" cy="1048879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" name="月 26">
                <a:extLst>
                  <a:ext uri="{FF2B5EF4-FFF2-40B4-BE49-F238E27FC236}">
                    <a16:creationId xmlns:a16="http://schemas.microsoft.com/office/drawing/2014/main" id="{A16CCB7D-67B4-4AB9-853D-10EB2C58C5E1}"/>
                  </a:ext>
                </a:extLst>
              </p:cNvPr>
              <p:cNvSpPr/>
              <p:nvPr/>
            </p:nvSpPr>
            <p:spPr>
              <a:xfrm rot="5400000">
                <a:off x="8590295" y="122170"/>
                <a:ext cx="251388" cy="989918"/>
              </a:xfrm>
              <a:prstGeom prst="moon">
                <a:avLst>
                  <a:gd name="adj" fmla="val 53572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ADBB9B8F-CC68-4119-A332-C61A3CF264BF}"/>
                  </a:ext>
                </a:extLst>
              </p:cNvPr>
              <p:cNvSpPr/>
              <p:nvPr/>
            </p:nvSpPr>
            <p:spPr>
              <a:xfrm rot="8100000">
                <a:off x="9110500" y="347110"/>
                <a:ext cx="328742" cy="877848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BD9771-A2D5-45F7-9E77-D78294D94528}"/>
                  </a:ext>
                </a:extLst>
              </p:cNvPr>
              <p:cNvSpPr/>
              <p:nvPr/>
            </p:nvSpPr>
            <p:spPr>
              <a:xfrm rot="3472113">
                <a:off x="8625192" y="453129"/>
                <a:ext cx="120099" cy="988855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" name="円/楕円 638">
                <a:extLst>
                  <a:ext uri="{FF2B5EF4-FFF2-40B4-BE49-F238E27FC236}">
                    <a16:creationId xmlns:a16="http://schemas.microsoft.com/office/drawing/2014/main" id="{BAD37015-67F8-43E1-B38D-43CFAC4CBFB6}"/>
                  </a:ext>
                </a:extLst>
              </p:cNvPr>
              <p:cNvSpPr/>
              <p:nvPr/>
            </p:nvSpPr>
            <p:spPr>
              <a:xfrm>
                <a:off x="8872448" y="1545012"/>
                <a:ext cx="160269" cy="4162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2 w 195960"/>
                  <a:gd name="connsiteY0" fmla="*/ 6193 h 54598"/>
                  <a:gd name="connsiteX1" fmla="*/ 100361 w 195960"/>
                  <a:gd name="connsiteY1" fmla="*/ 651 h 54598"/>
                  <a:gd name="connsiteX2" fmla="*/ 195958 w 195960"/>
                  <a:gd name="connsiteY2" fmla="*/ 6193 h 54598"/>
                  <a:gd name="connsiteX3" fmla="*/ 97980 w 195960"/>
                  <a:gd name="connsiteY3" fmla="*/ 54598 h 54598"/>
                  <a:gd name="connsiteX4" fmla="*/ 2 w 195960"/>
                  <a:gd name="connsiteY4" fmla="*/ 6193 h 54598"/>
                  <a:gd name="connsiteX0" fmla="*/ 4 w 195965"/>
                  <a:gd name="connsiteY0" fmla="*/ 1300 h 49705"/>
                  <a:gd name="connsiteX1" fmla="*/ 94541 w 195965"/>
                  <a:gd name="connsiteY1" fmla="*/ 12819 h 49705"/>
                  <a:gd name="connsiteX2" fmla="*/ 195960 w 195965"/>
                  <a:gd name="connsiteY2" fmla="*/ 1300 h 49705"/>
                  <a:gd name="connsiteX3" fmla="*/ 97982 w 195965"/>
                  <a:gd name="connsiteY3" fmla="*/ 49705 h 49705"/>
                  <a:gd name="connsiteX4" fmla="*/ 4 w 195965"/>
                  <a:gd name="connsiteY4" fmla="*/ 1300 h 497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65" h="49705">
                    <a:moveTo>
                      <a:pt x="4" y="1300"/>
                    </a:moveTo>
                    <a:cubicBezTo>
                      <a:pt x="-570" y="-4848"/>
                      <a:pt x="40429" y="12819"/>
                      <a:pt x="94541" y="12819"/>
                    </a:cubicBezTo>
                    <a:cubicBezTo>
                      <a:pt x="148653" y="12819"/>
                      <a:pt x="195386" y="-4848"/>
                      <a:pt x="195960" y="1300"/>
                    </a:cubicBezTo>
                    <a:cubicBezTo>
                      <a:pt x="196534" y="7448"/>
                      <a:pt x="152094" y="49705"/>
                      <a:pt x="97982" y="49705"/>
                    </a:cubicBezTo>
                    <a:cubicBezTo>
                      <a:pt x="43870" y="49705"/>
                      <a:pt x="578" y="7448"/>
                      <a:pt x="4" y="130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E7441C4-2735-428B-9D9A-76B6A732092A}"/>
                  </a:ext>
                </a:extLst>
              </p:cNvPr>
              <p:cNvSpPr/>
              <p:nvPr/>
            </p:nvSpPr>
            <p:spPr>
              <a:xfrm rot="3472113">
                <a:off x="8854674" y="565161"/>
                <a:ext cx="77128" cy="639004"/>
              </a:xfrm>
              <a:prstGeom prst="moon">
                <a:avLst>
                  <a:gd name="adj" fmla="val 734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0" name="フリーフォーム: 図形 369">
              <a:extLst>
                <a:ext uri="{FF2B5EF4-FFF2-40B4-BE49-F238E27FC236}">
                  <a16:creationId xmlns:a16="http://schemas.microsoft.com/office/drawing/2014/main" id="{803B08B1-69CC-4DF2-9F07-5532511BDA0D}"/>
                </a:ext>
              </a:extLst>
            </p:cNvPr>
            <p:cNvSpPr/>
            <p:nvPr/>
          </p:nvSpPr>
          <p:spPr>
            <a:xfrm rot="16200000">
              <a:off x="7596825" y="139606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1" name="フリーフォーム: 図形 370">
              <a:extLst>
                <a:ext uri="{FF2B5EF4-FFF2-40B4-BE49-F238E27FC236}">
                  <a16:creationId xmlns:a16="http://schemas.microsoft.com/office/drawing/2014/main" id="{7DC29320-6777-4BA0-80A4-C4DBE1C2C750}"/>
                </a:ext>
              </a:extLst>
            </p:cNvPr>
            <p:cNvSpPr/>
            <p:nvPr/>
          </p:nvSpPr>
          <p:spPr>
            <a:xfrm rot="16200000">
              <a:off x="8161181" y="139606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683C49F5-E39D-460C-AFDD-62DF72BABE33}"/>
                </a:ext>
              </a:extLst>
            </p:cNvPr>
            <p:cNvSpPr/>
            <p:nvPr/>
          </p:nvSpPr>
          <p:spPr>
            <a:xfrm rot="5400000">
              <a:off x="7913687" y="1878420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2E99081-7EEA-41E8-8014-8F93B2944C86}"/>
              </a:ext>
            </a:extLst>
          </p:cNvPr>
          <p:cNvGrpSpPr/>
          <p:nvPr/>
        </p:nvGrpSpPr>
        <p:grpSpPr>
          <a:xfrm>
            <a:off x="7339193" y="3836972"/>
            <a:ext cx="1277659" cy="2613948"/>
            <a:chOff x="7339193" y="3836972"/>
            <a:chExt cx="1277659" cy="2613948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9A12F2B1-B37D-4A15-B1A8-331BC09994AE}"/>
                </a:ext>
              </a:extLst>
            </p:cNvPr>
            <p:cNvGrpSpPr/>
            <p:nvPr/>
          </p:nvGrpSpPr>
          <p:grpSpPr>
            <a:xfrm>
              <a:off x="7352346" y="4957009"/>
              <a:ext cx="1213577" cy="1493911"/>
              <a:chOff x="7352346" y="4957009"/>
              <a:chExt cx="1213577" cy="1493911"/>
            </a:xfrm>
          </p:grpSpPr>
          <p:sp>
            <p:nvSpPr>
              <p:cNvPr id="351" name="フリーフォーム: 図形 350">
                <a:extLst>
                  <a:ext uri="{FF2B5EF4-FFF2-40B4-BE49-F238E27FC236}">
                    <a16:creationId xmlns:a16="http://schemas.microsoft.com/office/drawing/2014/main" id="{AAEB3DAD-146E-497B-93A2-80B43C5BCEB4}"/>
                  </a:ext>
                </a:extLst>
              </p:cNvPr>
              <p:cNvSpPr/>
              <p:nvPr/>
            </p:nvSpPr>
            <p:spPr>
              <a:xfrm flipH="1">
                <a:off x="8385763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20FE9E59-E329-494A-8894-F1B6662BB44B}"/>
                  </a:ext>
                </a:extLst>
              </p:cNvPr>
              <p:cNvSpPr/>
              <p:nvPr/>
            </p:nvSpPr>
            <p:spPr>
              <a:xfrm flipH="1">
                <a:off x="8393355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816D53EF-D42E-4270-BAA7-AC4ABDB42337}"/>
                  </a:ext>
                </a:extLst>
              </p:cNvPr>
              <p:cNvSpPr/>
              <p:nvPr/>
            </p:nvSpPr>
            <p:spPr>
              <a:xfrm>
                <a:off x="7369799" y="5945981"/>
                <a:ext cx="172568" cy="504938"/>
              </a:xfrm>
              <a:custGeom>
                <a:avLst/>
                <a:gdLst>
                  <a:gd name="connsiteX0" fmla="*/ 0 w 172568"/>
                  <a:gd name="connsiteY0" fmla="*/ 0 h 504938"/>
                  <a:gd name="connsiteX1" fmla="*/ 172568 w 172568"/>
                  <a:gd name="connsiteY1" fmla="*/ 0 h 504938"/>
                  <a:gd name="connsiteX2" fmla="*/ 172568 w 172568"/>
                  <a:gd name="connsiteY2" fmla="*/ 504938 h 504938"/>
                  <a:gd name="connsiteX3" fmla="*/ 0 w 172568"/>
                  <a:gd name="connsiteY3" fmla="*/ 504938 h 504938"/>
                  <a:gd name="connsiteX4" fmla="*/ 0 w 172568"/>
                  <a:gd name="connsiteY4" fmla="*/ 0 h 5049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2568" h="504938">
                    <a:moveTo>
                      <a:pt x="0" y="0"/>
                    </a:moveTo>
                    <a:lnTo>
                      <a:pt x="172568" y="0"/>
                    </a:lnTo>
                    <a:lnTo>
                      <a:pt x="172568" y="504938"/>
                    </a:lnTo>
                    <a:lnTo>
                      <a:pt x="0" y="50493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47ED2074-416D-4FEC-91EB-BABF27822FFF}"/>
                  </a:ext>
                </a:extLst>
              </p:cNvPr>
              <p:cNvSpPr/>
              <p:nvPr/>
            </p:nvSpPr>
            <p:spPr>
              <a:xfrm>
                <a:off x="7352346" y="5348525"/>
                <a:ext cx="172568" cy="597456"/>
              </a:xfrm>
              <a:custGeom>
                <a:avLst/>
                <a:gdLst>
                  <a:gd name="connsiteX0" fmla="*/ 172568 w 172568"/>
                  <a:gd name="connsiteY0" fmla="*/ 0 h 597456"/>
                  <a:gd name="connsiteX1" fmla="*/ 172568 w 172568"/>
                  <a:gd name="connsiteY1" fmla="*/ 597456 h 597456"/>
                  <a:gd name="connsiteX2" fmla="*/ 0 w 172568"/>
                  <a:gd name="connsiteY2" fmla="*/ 597456 h 597456"/>
                  <a:gd name="connsiteX3" fmla="*/ 0 w 172568"/>
                  <a:gd name="connsiteY3" fmla="*/ 357725 h 597456"/>
                  <a:gd name="connsiteX4" fmla="*/ 142749 w 172568"/>
                  <a:gd name="connsiteY4" fmla="*/ 23837 h 597456"/>
                  <a:gd name="connsiteX5" fmla="*/ 172568 w 172568"/>
                  <a:gd name="connsiteY5" fmla="*/ 0 h 597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2568" h="597456">
                    <a:moveTo>
                      <a:pt x="172568" y="0"/>
                    </a:moveTo>
                    <a:lnTo>
                      <a:pt x="172568" y="597456"/>
                    </a:lnTo>
                    <a:lnTo>
                      <a:pt x="0" y="597456"/>
                    </a:lnTo>
                    <a:lnTo>
                      <a:pt x="0" y="357725"/>
                    </a:lnTo>
                    <a:cubicBezTo>
                      <a:pt x="0" y="227334"/>
                      <a:pt x="54552" y="109286"/>
                      <a:pt x="142749" y="23837"/>
                    </a:cubicBezTo>
                    <a:lnTo>
                      <a:pt x="172568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8" name="片側の 2 つの角を丸めた四角形 144">
                <a:extLst>
                  <a:ext uri="{FF2B5EF4-FFF2-40B4-BE49-F238E27FC236}">
                    <a16:creationId xmlns:a16="http://schemas.microsoft.com/office/drawing/2014/main" id="{670F0BB5-131A-4104-8612-E80AF3D70047}"/>
                  </a:ext>
                </a:extLst>
              </p:cNvPr>
              <p:cNvSpPr/>
              <p:nvPr/>
            </p:nvSpPr>
            <p:spPr>
              <a:xfrm>
                <a:off x="7445122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4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09BB4C3-EEFC-4311-81EF-91A3F2442BBD}"/>
                  </a:ext>
                </a:extLst>
              </p:cNvPr>
              <p:cNvSpPr/>
              <p:nvPr/>
            </p:nvSpPr>
            <p:spPr>
              <a:xfrm>
                <a:off x="7732388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AAE7A89-980C-4F36-A7F1-5021E50129FB}"/>
                  </a:ext>
                </a:extLst>
              </p:cNvPr>
              <p:cNvSpPr/>
              <p:nvPr/>
            </p:nvSpPr>
            <p:spPr>
              <a:xfrm>
                <a:off x="7643940" y="5552031"/>
                <a:ext cx="652170" cy="646419"/>
              </a:xfrm>
              <a:custGeom>
                <a:avLst/>
                <a:gdLst>
                  <a:gd name="connsiteX0" fmla="*/ 326085 w 652170"/>
                  <a:gd name="connsiteY0" fmla="*/ 129632 h 646419"/>
                  <a:gd name="connsiteX1" fmla="*/ 244198 w 652170"/>
                  <a:gd name="connsiteY1" fmla="*/ 367756 h 646419"/>
                  <a:gd name="connsiteX2" fmla="*/ 407973 w 652170"/>
                  <a:gd name="connsiteY2" fmla="*/ 367756 h 646419"/>
                  <a:gd name="connsiteX3" fmla="*/ 208813 w 652170"/>
                  <a:gd name="connsiteY3" fmla="*/ 0 h 646419"/>
                  <a:gd name="connsiteX4" fmla="*/ 443357 w 652170"/>
                  <a:gd name="connsiteY4" fmla="*/ 0 h 646419"/>
                  <a:gd name="connsiteX5" fmla="*/ 652170 w 652170"/>
                  <a:gd name="connsiteY5" fmla="*/ 646419 h 646419"/>
                  <a:gd name="connsiteX6" fmla="*/ 503801 w 652170"/>
                  <a:gd name="connsiteY6" fmla="*/ 646419 h 646419"/>
                  <a:gd name="connsiteX7" fmla="*/ 458743 w 652170"/>
                  <a:gd name="connsiteY7" fmla="*/ 515393 h 646419"/>
                  <a:gd name="connsiteX8" fmla="*/ 193428 w 652170"/>
                  <a:gd name="connsiteY8" fmla="*/ 515393 h 646419"/>
                  <a:gd name="connsiteX9" fmla="*/ 148370 w 652170"/>
                  <a:gd name="connsiteY9" fmla="*/ 646419 h 646419"/>
                  <a:gd name="connsiteX10" fmla="*/ 0 w 652170"/>
                  <a:gd name="connsiteY10" fmla="*/ 646419 h 646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52170" h="646419">
                    <a:moveTo>
                      <a:pt x="326085" y="129632"/>
                    </a:moveTo>
                    <a:lnTo>
                      <a:pt x="244198" y="367756"/>
                    </a:lnTo>
                    <a:lnTo>
                      <a:pt x="407973" y="367756"/>
                    </a:lnTo>
                    <a:close/>
                    <a:moveTo>
                      <a:pt x="208813" y="0"/>
                    </a:moveTo>
                    <a:lnTo>
                      <a:pt x="443357" y="0"/>
                    </a:lnTo>
                    <a:lnTo>
                      <a:pt x="652170" y="646419"/>
                    </a:lnTo>
                    <a:lnTo>
                      <a:pt x="503801" y="646419"/>
                    </a:lnTo>
                    <a:lnTo>
                      <a:pt x="458743" y="515393"/>
                    </a:lnTo>
                    <a:lnTo>
                      <a:pt x="193428" y="515393"/>
                    </a:lnTo>
                    <a:lnTo>
                      <a:pt x="148370" y="646419"/>
                    </a:lnTo>
                    <a:lnTo>
                      <a:pt x="0" y="646419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873671A7-6D0C-4C72-A2EA-4248F0CA286C}"/>
                </a:ext>
              </a:extLst>
            </p:cNvPr>
            <p:cNvGrpSpPr/>
            <p:nvPr/>
          </p:nvGrpSpPr>
          <p:grpSpPr>
            <a:xfrm>
              <a:off x="7339193" y="3836972"/>
              <a:ext cx="1277659" cy="1304905"/>
              <a:chOff x="5142933" y="2186951"/>
              <a:chExt cx="1277659" cy="1304905"/>
            </a:xfrm>
          </p:grpSpPr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E623BD01-BC35-4E54-92E1-C25B70AB26AA}"/>
                  </a:ext>
                </a:extLst>
              </p:cNvPr>
              <p:cNvSpPr/>
              <p:nvPr/>
            </p:nvSpPr>
            <p:spPr>
              <a:xfrm>
                <a:off x="5189967" y="2186951"/>
                <a:ext cx="1184640" cy="746442"/>
              </a:xfrm>
              <a:custGeom>
                <a:avLst/>
                <a:gdLst>
                  <a:gd name="connsiteX0" fmla="*/ 592320 w 1184640"/>
                  <a:gd name="connsiteY0" fmla="*/ 0 h 746442"/>
                  <a:gd name="connsiteX1" fmla="*/ 665324 w 1184640"/>
                  <a:gd name="connsiteY1" fmla="*/ 37815 h 746442"/>
                  <a:gd name="connsiteX2" fmla="*/ 745624 w 1184640"/>
                  <a:gd name="connsiteY2" fmla="*/ 20183 h 746442"/>
                  <a:gd name="connsiteX3" fmla="*/ 806350 w 1184640"/>
                  <a:gd name="connsiteY3" fmla="*/ 75601 h 746442"/>
                  <a:gd name="connsiteX4" fmla="*/ 888480 w 1184640"/>
                  <a:gd name="connsiteY4" fmla="*/ 79356 h 746442"/>
                  <a:gd name="connsiteX5" fmla="*/ 932795 w 1184640"/>
                  <a:gd name="connsiteY5" fmla="*/ 148605 h 746442"/>
                  <a:gd name="connsiteX6" fmla="*/ 1011153 w 1184640"/>
                  <a:gd name="connsiteY6" fmla="*/ 173486 h 746442"/>
                  <a:gd name="connsiteX7" fmla="*/ 1036034 w 1184640"/>
                  <a:gd name="connsiteY7" fmla="*/ 251845 h 746442"/>
                  <a:gd name="connsiteX8" fmla="*/ 1105284 w 1184640"/>
                  <a:gd name="connsiteY8" fmla="*/ 296160 h 746442"/>
                  <a:gd name="connsiteX9" fmla="*/ 1109039 w 1184640"/>
                  <a:gd name="connsiteY9" fmla="*/ 378289 h 746442"/>
                  <a:gd name="connsiteX10" fmla="*/ 1164457 w 1184640"/>
                  <a:gd name="connsiteY10" fmla="*/ 439016 h 746442"/>
                  <a:gd name="connsiteX11" fmla="*/ 1146825 w 1184640"/>
                  <a:gd name="connsiteY11" fmla="*/ 519315 h 746442"/>
                  <a:gd name="connsiteX12" fmla="*/ 1184640 w 1184640"/>
                  <a:gd name="connsiteY12" fmla="*/ 592319 h 746442"/>
                  <a:gd name="connsiteX13" fmla="*/ 1146825 w 1184640"/>
                  <a:gd name="connsiteY13" fmla="*/ 665323 h 746442"/>
                  <a:gd name="connsiteX14" fmla="*/ 1164457 w 1184640"/>
                  <a:gd name="connsiteY14" fmla="*/ 745622 h 746442"/>
                  <a:gd name="connsiteX15" fmla="*/ 1163709 w 1184640"/>
                  <a:gd name="connsiteY15" fmla="*/ 746442 h 746442"/>
                  <a:gd name="connsiteX16" fmla="*/ 20932 w 1184640"/>
                  <a:gd name="connsiteY16" fmla="*/ 746442 h 746442"/>
                  <a:gd name="connsiteX17" fmla="*/ 20183 w 1184640"/>
                  <a:gd name="connsiteY17" fmla="*/ 745622 h 746442"/>
                  <a:gd name="connsiteX18" fmla="*/ 37815 w 1184640"/>
                  <a:gd name="connsiteY18" fmla="*/ 665323 h 746442"/>
                  <a:gd name="connsiteX19" fmla="*/ 0 w 1184640"/>
                  <a:gd name="connsiteY19" fmla="*/ 592319 h 746442"/>
                  <a:gd name="connsiteX20" fmla="*/ 37815 w 1184640"/>
                  <a:gd name="connsiteY20" fmla="*/ 519315 h 746442"/>
                  <a:gd name="connsiteX21" fmla="*/ 20183 w 1184640"/>
                  <a:gd name="connsiteY21" fmla="*/ 439016 h 746442"/>
                  <a:gd name="connsiteX22" fmla="*/ 75601 w 1184640"/>
                  <a:gd name="connsiteY22" fmla="*/ 378289 h 746442"/>
                  <a:gd name="connsiteX23" fmla="*/ 79356 w 1184640"/>
                  <a:gd name="connsiteY23" fmla="*/ 296160 h 746442"/>
                  <a:gd name="connsiteX24" fmla="*/ 148606 w 1184640"/>
                  <a:gd name="connsiteY24" fmla="*/ 251845 h 746442"/>
                  <a:gd name="connsiteX25" fmla="*/ 173487 w 1184640"/>
                  <a:gd name="connsiteY25" fmla="*/ 173486 h 746442"/>
                  <a:gd name="connsiteX26" fmla="*/ 251845 w 1184640"/>
                  <a:gd name="connsiteY26" fmla="*/ 148605 h 746442"/>
                  <a:gd name="connsiteX27" fmla="*/ 296160 w 1184640"/>
                  <a:gd name="connsiteY27" fmla="*/ 79356 h 746442"/>
                  <a:gd name="connsiteX28" fmla="*/ 378290 w 1184640"/>
                  <a:gd name="connsiteY28" fmla="*/ 75601 h 746442"/>
                  <a:gd name="connsiteX29" fmla="*/ 439016 w 1184640"/>
                  <a:gd name="connsiteY29" fmla="*/ 20183 h 746442"/>
                  <a:gd name="connsiteX30" fmla="*/ 519316 w 1184640"/>
                  <a:gd name="connsiteY30" fmla="*/ 37815 h 746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184640" h="746442">
                    <a:moveTo>
                      <a:pt x="592320" y="0"/>
                    </a:moveTo>
                    <a:lnTo>
                      <a:pt x="665324" y="37815"/>
                    </a:lnTo>
                    <a:lnTo>
                      <a:pt x="745624" y="20183"/>
                    </a:lnTo>
                    <a:lnTo>
                      <a:pt x="806350" y="75601"/>
                    </a:lnTo>
                    <a:lnTo>
                      <a:pt x="888480" y="79356"/>
                    </a:lnTo>
                    <a:lnTo>
                      <a:pt x="932795" y="148605"/>
                    </a:lnTo>
                    <a:lnTo>
                      <a:pt x="1011153" y="173486"/>
                    </a:lnTo>
                    <a:lnTo>
                      <a:pt x="1036034" y="251845"/>
                    </a:lnTo>
                    <a:lnTo>
                      <a:pt x="1105284" y="296160"/>
                    </a:lnTo>
                    <a:lnTo>
                      <a:pt x="1109039" y="378289"/>
                    </a:lnTo>
                    <a:lnTo>
                      <a:pt x="1164457" y="439016"/>
                    </a:lnTo>
                    <a:lnTo>
                      <a:pt x="1146825" y="519315"/>
                    </a:lnTo>
                    <a:lnTo>
                      <a:pt x="1184640" y="592319"/>
                    </a:lnTo>
                    <a:lnTo>
                      <a:pt x="1146825" y="665323"/>
                    </a:lnTo>
                    <a:lnTo>
                      <a:pt x="1164457" y="745622"/>
                    </a:lnTo>
                    <a:lnTo>
                      <a:pt x="1163709" y="746442"/>
                    </a:lnTo>
                    <a:lnTo>
                      <a:pt x="20932" y="746442"/>
                    </a:lnTo>
                    <a:lnTo>
                      <a:pt x="20183" y="745622"/>
                    </a:lnTo>
                    <a:lnTo>
                      <a:pt x="37815" y="665323"/>
                    </a:lnTo>
                    <a:lnTo>
                      <a:pt x="0" y="592319"/>
                    </a:lnTo>
                    <a:lnTo>
                      <a:pt x="37815" y="519315"/>
                    </a:lnTo>
                    <a:lnTo>
                      <a:pt x="20183" y="439016"/>
                    </a:lnTo>
                    <a:lnTo>
                      <a:pt x="75601" y="378289"/>
                    </a:lnTo>
                    <a:lnTo>
                      <a:pt x="79356" y="296160"/>
                    </a:lnTo>
                    <a:lnTo>
                      <a:pt x="148606" y="251845"/>
                    </a:lnTo>
                    <a:lnTo>
                      <a:pt x="173487" y="173486"/>
                    </a:lnTo>
                    <a:lnTo>
                      <a:pt x="251845" y="148605"/>
                    </a:lnTo>
                    <a:lnTo>
                      <a:pt x="296160" y="79356"/>
                    </a:lnTo>
                    <a:lnTo>
                      <a:pt x="378290" y="75601"/>
                    </a:lnTo>
                    <a:lnTo>
                      <a:pt x="439016" y="20183"/>
                    </a:lnTo>
                    <a:lnTo>
                      <a:pt x="519316" y="37815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191A2E8F-7161-4B4D-9645-CCA1893C51D0}"/>
                  </a:ext>
                </a:extLst>
              </p:cNvPr>
              <p:cNvGrpSpPr/>
              <p:nvPr/>
            </p:nvGrpSpPr>
            <p:grpSpPr>
              <a:xfrm>
                <a:off x="5142933" y="2331750"/>
                <a:ext cx="1277659" cy="1160106"/>
                <a:chOff x="2791855" y="2017486"/>
                <a:chExt cx="1150919" cy="1045028"/>
              </a:xfrm>
              <a:solidFill>
                <a:srgbClr val="FFCC99"/>
              </a:solidFill>
            </p:grpSpPr>
            <p:grpSp>
              <p:nvGrpSpPr>
                <p:cNvPr id="189" name="グループ化 188">
                  <a:extLst>
                    <a:ext uri="{FF2B5EF4-FFF2-40B4-BE49-F238E27FC236}">
                      <a16:creationId xmlns:a16="http://schemas.microsoft.com/office/drawing/2014/main" id="{9F8D94B8-0886-4461-B7F1-CF0B349D6042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4" name="円/楕円 514">
                    <a:extLst>
                      <a:ext uri="{FF2B5EF4-FFF2-40B4-BE49-F238E27FC236}">
                        <a16:creationId xmlns:a16="http://schemas.microsoft.com/office/drawing/2014/main" id="{325DB522-57C8-40B2-ADBD-C75E3268FCCA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5" name="円/楕円 515">
                    <a:extLst>
                      <a:ext uri="{FF2B5EF4-FFF2-40B4-BE49-F238E27FC236}">
                        <a16:creationId xmlns:a16="http://schemas.microsoft.com/office/drawing/2014/main" id="{94B1343A-DAD7-4692-892C-8AF6B66EDEF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90" name="グループ化 189">
                  <a:extLst>
                    <a:ext uri="{FF2B5EF4-FFF2-40B4-BE49-F238E27FC236}">
                      <a16:creationId xmlns:a16="http://schemas.microsoft.com/office/drawing/2014/main" id="{5EAA731B-B743-4AE0-990D-EDE0530F7B50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92" name="円/楕円 512">
                    <a:extLst>
                      <a:ext uri="{FF2B5EF4-FFF2-40B4-BE49-F238E27FC236}">
                        <a16:creationId xmlns:a16="http://schemas.microsoft.com/office/drawing/2014/main" id="{FEFD8B16-1260-41F0-8E28-009789C4D5C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3" name="円/楕円 513">
                    <a:extLst>
                      <a:ext uri="{FF2B5EF4-FFF2-40B4-BE49-F238E27FC236}">
                        <a16:creationId xmlns:a16="http://schemas.microsoft.com/office/drawing/2014/main" id="{9C97F7D6-C933-4FC8-B822-853D1E44DBD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91" name="円/楕円 511">
                  <a:extLst>
                    <a:ext uri="{FF2B5EF4-FFF2-40B4-BE49-F238E27FC236}">
                      <a16:creationId xmlns:a16="http://schemas.microsoft.com/office/drawing/2014/main" id="{3C016A83-27B4-4982-80F2-68B036FA5591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3" name="円/楕円 505">
                <a:extLst>
                  <a:ext uri="{FF2B5EF4-FFF2-40B4-BE49-F238E27FC236}">
                    <a16:creationId xmlns:a16="http://schemas.microsoft.com/office/drawing/2014/main" id="{C9902A19-F40A-4549-905B-924698D969A2}"/>
                  </a:ext>
                </a:extLst>
              </p:cNvPr>
              <p:cNvSpPr/>
              <p:nvPr/>
            </p:nvSpPr>
            <p:spPr>
              <a:xfrm>
                <a:off x="5666768" y="3028284"/>
                <a:ext cx="226008" cy="140412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C95529B9-9112-429E-B12C-83BE770C903F}"/>
                  </a:ext>
                </a:extLst>
              </p:cNvPr>
              <p:cNvSpPr/>
              <p:nvPr/>
            </p:nvSpPr>
            <p:spPr>
              <a:xfrm rot="5400000">
                <a:off x="5455087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7" name="月 186">
                <a:extLst>
                  <a:ext uri="{FF2B5EF4-FFF2-40B4-BE49-F238E27FC236}">
                    <a16:creationId xmlns:a16="http://schemas.microsoft.com/office/drawing/2014/main" id="{AD5A0892-02CC-4E16-8D26-22C79FCF8770}"/>
                  </a:ext>
                </a:extLst>
              </p:cNvPr>
              <p:cNvSpPr/>
              <p:nvPr/>
            </p:nvSpPr>
            <p:spPr>
              <a:xfrm rot="5400000">
                <a:off x="6039002" y="2601989"/>
                <a:ext cx="75732" cy="275874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F6ACEC9F-091B-41C7-B613-86751D655846}"/>
                </a:ext>
              </a:extLst>
            </p:cNvPr>
            <p:cNvSpPr/>
            <p:nvPr/>
          </p:nvSpPr>
          <p:spPr>
            <a:xfrm rot="16200000">
              <a:off x="7650339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35DE4D77-984E-48E5-A620-08BF67B299C4}"/>
                </a:ext>
              </a:extLst>
            </p:cNvPr>
            <p:cNvSpPr/>
            <p:nvPr/>
          </p:nvSpPr>
          <p:spPr>
            <a:xfrm rot="16200000">
              <a:off x="8258952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93F894D2-F70E-4A6D-BBF2-EF20B5129205}"/>
                </a:ext>
              </a:extLst>
            </p:cNvPr>
            <p:cNvSpPr/>
            <p:nvPr/>
          </p:nvSpPr>
          <p:spPr>
            <a:xfrm rot="5400000">
              <a:off x="7971459" y="4861889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F9C0384A-F380-4FA0-AB14-76169C9FB413}"/>
              </a:ext>
            </a:extLst>
          </p:cNvPr>
          <p:cNvGrpSpPr/>
          <p:nvPr/>
        </p:nvGrpSpPr>
        <p:grpSpPr>
          <a:xfrm>
            <a:off x="4265647" y="3835565"/>
            <a:ext cx="1341524" cy="2615355"/>
            <a:chOff x="4265647" y="3835565"/>
            <a:chExt cx="1341524" cy="2615355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FB14A22C-DBBC-419E-B5A1-0A9B6882E074}"/>
                </a:ext>
              </a:extLst>
            </p:cNvPr>
            <p:cNvGrpSpPr/>
            <p:nvPr/>
          </p:nvGrpSpPr>
          <p:grpSpPr>
            <a:xfrm>
              <a:off x="4341281" y="4957009"/>
              <a:ext cx="1213202" cy="1493911"/>
              <a:chOff x="4341281" y="4957009"/>
              <a:chExt cx="1213202" cy="1493911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0620DCDC-3D17-4970-BF19-87687CD0CC97}"/>
                  </a:ext>
                </a:extLst>
              </p:cNvPr>
              <p:cNvSpPr/>
              <p:nvPr/>
            </p:nvSpPr>
            <p:spPr>
              <a:xfrm flipH="1">
                <a:off x="5381915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D045AF8-CF2A-4297-BFA8-CF422637716F}"/>
                  </a:ext>
                </a:extLst>
              </p:cNvPr>
              <p:cNvSpPr/>
              <p:nvPr/>
            </p:nvSpPr>
            <p:spPr>
              <a:xfrm>
                <a:off x="4341281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5" name="片側の 2 つの角を丸めた四角形 144">
                <a:extLst>
                  <a:ext uri="{FF2B5EF4-FFF2-40B4-BE49-F238E27FC236}">
                    <a16:creationId xmlns:a16="http://schemas.microsoft.com/office/drawing/2014/main" id="{21B2E243-6E65-4F53-B7BE-8E1F03543B32}"/>
                  </a:ext>
                </a:extLst>
              </p:cNvPr>
              <p:cNvSpPr/>
              <p:nvPr/>
            </p:nvSpPr>
            <p:spPr>
              <a:xfrm>
                <a:off x="4434057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1E0AFE8-767A-41B9-878C-640BD881CDAF}"/>
                  </a:ext>
                </a:extLst>
              </p:cNvPr>
              <p:cNvSpPr/>
              <p:nvPr/>
            </p:nvSpPr>
            <p:spPr>
              <a:xfrm>
                <a:off x="4434057" y="5709860"/>
                <a:ext cx="1037886" cy="379723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876E052A-3C4D-4124-84A1-1DD6153F2C92}"/>
                  </a:ext>
                </a:extLst>
              </p:cNvPr>
              <p:cNvSpPr/>
              <p:nvPr/>
            </p:nvSpPr>
            <p:spPr>
              <a:xfrm>
                <a:off x="4721323" y="4957009"/>
                <a:ext cx="463354" cy="431760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EA3DAAA1-398C-4EF1-A311-4B46A2F40257}"/>
                </a:ext>
              </a:extLst>
            </p:cNvPr>
            <p:cNvGrpSpPr/>
            <p:nvPr/>
          </p:nvGrpSpPr>
          <p:grpSpPr>
            <a:xfrm>
              <a:off x="4265647" y="3835565"/>
              <a:ext cx="1341524" cy="1316229"/>
              <a:chOff x="8254412" y="2237214"/>
              <a:chExt cx="1277659" cy="1253570"/>
            </a:xfrm>
          </p:grpSpPr>
          <p:sp>
            <p:nvSpPr>
              <p:cNvPr id="133" name="円/楕円 608">
                <a:extLst>
                  <a:ext uri="{FF2B5EF4-FFF2-40B4-BE49-F238E27FC236}">
                    <a16:creationId xmlns:a16="http://schemas.microsoft.com/office/drawing/2014/main" id="{2328B4E7-A65D-4ACE-85B7-8459A8A606B9}"/>
                  </a:ext>
                </a:extLst>
              </p:cNvPr>
              <p:cNvSpPr/>
              <p:nvPr/>
            </p:nvSpPr>
            <p:spPr>
              <a:xfrm>
                <a:off x="8292150" y="2237214"/>
                <a:ext cx="1202178" cy="1003275"/>
              </a:xfrm>
              <a:custGeom>
                <a:avLst/>
                <a:gdLst/>
                <a:ahLst/>
                <a:cxnLst/>
                <a:rect l="l" t="t" r="r" b="b"/>
                <a:pathLst>
                  <a:path w="839041" h="700220">
                    <a:moveTo>
                      <a:pt x="350110" y="0"/>
                    </a:moveTo>
                    <a:lnTo>
                      <a:pt x="419521" y="6997"/>
                    </a:lnTo>
                    <a:cubicBezTo>
                      <a:pt x="441940" y="2369"/>
                      <a:pt x="465159" y="0"/>
                      <a:pt x="488931" y="0"/>
                    </a:cubicBezTo>
                    <a:cubicBezTo>
                      <a:pt x="682291" y="0"/>
                      <a:pt x="839041" y="156750"/>
                      <a:pt x="839041" y="350110"/>
                    </a:cubicBezTo>
                    <a:cubicBezTo>
                      <a:pt x="839041" y="543470"/>
                      <a:pt x="682291" y="700220"/>
                      <a:pt x="488931" y="700220"/>
                    </a:cubicBezTo>
                    <a:lnTo>
                      <a:pt x="419521" y="693223"/>
                    </a:lnTo>
                    <a:cubicBezTo>
                      <a:pt x="397101" y="697851"/>
                      <a:pt x="373882" y="700220"/>
                      <a:pt x="350110" y="700220"/>
                    </a:cubicBezTo>
                    <a:cubicBezTo>
                      <a:pt x="156750" y="700220"/>
                      <a:pt x="0" y="543470"/>
                      <a:pt x="0" y="350110"/>
                    </a:cubicBezTo>
                    <a:cubicBezTo>
                      <a:pt x="0" y="156750"/>
                      <a:pt x="156750" y="0"/>
                      <a:pt x="35011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4" name="円/楕円 646">
                <a:extLst>
                  <a:ext uri="{FF2B5EF4-FFF2-40B4-BE49-F238E27FC236}">
                    <a16:creationId xmlns:a16="http://schemas.microsoft.com/office/drawing/2014/main" id="{82565FD5-8D8F-4550-820D-B13AB57B663A}"/>
                  </a:ext>
                </a:extLst>
              </p:cNvPr>
              <p:cNvSpPr/>
              <p:nvPr/>
            </p:nvSpPr>
            <p:spPr>
              <a:xfrm rot="20700000">
                <a:off x="8254412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5" name="円/楕円 647">
                <a:extLst>
                  <a:ext uri="{FF2B5EF4-FFF2-40B4-BE49-F238E27FC236}">
                    <a16:creationId xmlns:a16="http://schemas.microsoft.com/office/drawing/2014/main" id="{50C1E161-2C1A-467C-A49E-50AC236BCDFD}"/>
                  </a:ext>
                </a:extLst>
              </p:cNvPr>
              <p:cNvSpPr/>
              <p:nvPr/>
            </p:nvSpPr>
            <p:spPr>
              <a:xfrm rot="20700000">
                <a:off x="8299028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円/楕円 644">
                <a:extLst>
                  <a:ext uri="{FF2B5EF4-FFF2-40B4-BE49-F238E27FC236}">
                    <a16:creationId xmlns:a16="http://schemas.microsoft.com/office/drawing/2014/main" id="{00D1EB17-6B26-4ACF-935D-C786030A6C3A}"/>
                  </a:ext>
                </a:extLst>
              </p:cNvPr>
              <p:cNvSpPr/>
              <p:nvPr/>
            </p:nvSpPr>
            <p:spPr>
              <a:xfrm rot="900000" flipH="1">
                <a:off x="9285618" y="2821144"/>
                <a:ext cx="246453" cy="369679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円/楕円 645">
                <a:extLst>
                  <a:ext uri="{FF2B5EF4-FFF2-40B4-BE49-F238E27FC236}">
                    <a16:creationId xmlns:a16="http://schemas.microsoft.com/office/drawing/2014/main" id="{56444AC7-44D2-4146-AC8E-B2DCBDDEDD6E}"/>
                  </a:ext>
                </a:extLst>
              </p:cNvPr>
              <p:cNvSpPr/>
              <p:nvPr/>
            </p:nvSpPr>
            <p:spPr>
              <a:xfrm rot="900000" flipH="1">
                <a:off x="9330233" y="2885590"/>
                <a:ext cx="157222" cy="240787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円/楕円 643">
                <a:extLst>
                  <a:ext uri="{FF2B5EF4-FFF2-40B4-BE49-F238E27FC236}">
                    <a16:creationId xmlns:a16="http://schemas.microsoft.com/office/drawing/2014/main" id="{9DD58E8F-CE80-4B45-8E37-13AAACFA6A2B}"/>
                  </a:ext>
                </a:extLst>
              </p:cNvPr>
              <p:cNvSpPr/>
              <p:nvPr/>
            </p:nvSpPr>
            <p:spPr>
              <a:xfrm>
                <a:off x="8377638" y="2330678"/>
                <a:ext cx="1031207" cy="1160106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円/楕円 638">
                <a:extLst>
                  <a:ext uri="{FF2B5EF4-FFF2-40B4-BE49-F238E27FC236}">
                    <a16:creationId xmlns:a16="http://schemas.microsoft.com/office/drawing/2014/main" id="{08C9F227-906D-462F-9F9D-BB9C2440A441}"/>
                  </a:ext>
                </a:extLst>
              </p:cNvPr>
              <p:cNvSpPr/>
              <p:nvPr/>
            </p:nvSpPr>
            <p:spPr>
              <a:xfrm>
                <a:off x="8790856" y="3119608"/>
                <a:ext cx="195956" cy="96810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0" name="円/楕円 50">
                <a:extLst>
                  <a:ext uri="{FF2B5EF4-FFF2-40B4-BE49-F238E27FC236}">
                    <a16:creationId xmlns:a16="http://schemas.microsoft.com/office/drawing/2014/main" id="{9D62487A-BFCF-498B-949F-381D2D76D356}"/>
                  </a:ext>
                </a:extLst>
              </p:cNvPr>
              <p:cNvSpPr/>
              <p:nvPr/>
            </p:nvSpPr>
            <p:spPr>
              <a:xfrm>
                <a:off x="8458180" y="2320650"/>
                <a:ext cx="884336" cy="413090"/>
              </a:xfrm>
              <a:custGeom>
                <a:avLst/>
                <a:gdLst/>
                <a:ahLst/>
                <a:cxnLst/>
                <a:rect l="l" t="t" r="r" b="b"/>
                <a:pathLst>
                  <a:path w="617208" h="288310">
                    <a:moveTo>
                      <a:pt x="306540" y="0"/>
                    </a:moveTo>
                    <a:cubicBezTo>
                      <a:pt x="469326" y="0"/>
                      <a:pt x="601290" y="44625"/>
                      <a:pt x="601290" y="99673"/>
                    </a:cubicBezTo>
                    <a:lnTo>
                      <a:pt x="601154" y="100130"/>
                    </a:lnTo>
                    <a:cubicBezTo>
                      <a:pt x="626273" y="136691"/>
                      <a:pt x="621686" y="186815"/>
                      <a:pt x="589012" y="219488"/>
                    </a:cubicBezTo>
                    <a:lnTo>
                      <a:pt x="520191" y="288310"/>
                    </a:lnTo>
                    <a:lnTo>
                      <a:pt x="451370" y="219488"/>
                    </a:lnTo>
                    <a:lnTo>
                      <a:pt x="448184" y="214690"/>
                    </a:lnTo>
                    <a:cubicBezTo>
                      <a:pt x="447656" y="216752"/>
                      <a:pt x="446351" y="218135"/>
                      <a:pt x="444997" y="219488"/>
                    </a:cubicBezTo>
                    <a:lnTo>
                      <a:pt x="376176" y="288310"/>
                    </a:lnTo>
                    <a:lnTo>
                      <a:pt x="310859" y="222992"/>
                    </a:lnTo>
                    <a:lnTo>
                      <a:pt x="245541" y="288310"/>
                    </a:lnTo>
                    <a:lnTo>
                      <a:pt x="176720" y="219488"/>
                    </a:lnTo>
                    <a:lnTo>
                      <a:pt x="171280" y="211297"/>
                    </a:lnTo>
                    <a:cubicBezTo>
                      <a:pt x="170367" y="214728"/>
                      <a:pt x="168176" y="217153"/>
                      <a:pt x="165840" y="219488"/>
                    </a:cubicBezTo>
                    <a:lnTo>
                      <a:pt x="97019" y="288310"/>
                    </a:lnTo>
                    <a:lnTo>
                      <a:pt x="28198" y="219488"/>
                    </a:lnTo>
                    <a:cubicBezTo>
                      <a:pt x="-3184" y="188108"/>
                      <a:pt x="-8656" y="140630"/>
                      <a:pt x="13206" y="104422"/>
                    </a:cubicBezTo>
                    <a:cubicBezTo>
                      <a:pt x="11908" y="102951"/>
                      <a:pt x="11790" y="101317"/>
                      <a:pt x="11790" y="99673"/>
                    </a:cubicBezTo>
                    <a:cubicBezTo>
                      <a:pt x="11790" y="44625"/>
                      <a:pt x="143754" y="0"/>
                      <a:pt x="30654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1" name="円/楕円 631">
                <a:extLst>
                  <a:ext uri="{FF2B5EF4-FFF2-40B4-BE49-F238E27FC236}">
                    <a16:creationId xmlns:a16="http://schemas.microsoft.com/office/drawing/2014/main" id="{17017A7F-D00A-4ECD-9924-4EBDAFF6DA8D}"/>
                  </a:ext>
                </a:extLst>
              </p:cNvPr>
              <p:cNvSpPr/>
              <p:nvPr/>
            </p:nvSpPr>
            <p:spPr>
              <a:xfrm>
                <a:off x="9189632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2" name="円/楕円 632">
                <a:extLst>
                  <a:ext uri="{FF2B5EF4-FFF2-40B4-BE49-F238E27FC236}">
                    <a16:creationId xmlns:a16="http://schemas.microsoft.com/office/drawing/2014/main" id="{03630890-4F9B-4937-879A-36A3BDDD69B2}"/>
                  </a:ext>
                </a:extLst>
              </p:cNvPr>
              <p:cNvSpPr/>
              <p:nvPr/>
            </p:nvSpPr>
            <p:spPr>
              <a:xfrm>
                <a:off x="8481884" y="3092754"/>
                <a:ext cx="129815" cy="70441"/>
              </a:xfrm>
              <a:prstGeom prst="ellipse">
                <a:avLst/>
              </a:pr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BE3613FD-32E9-434B-83F4-A9E9E8B5241D}"/>
                  </a:ext>
                </a:extLst>
              </p:cNvPr>
              <p:cNvSpPr/>
              <p:nvPr/>
            </p:nvSpPr>
            <p:spPr>
              <a:xfrm>
                <a:off x="8513252" y="2712639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EC03230C-CF63-419D-9CE3-0759C284477C}"/>
                  </a:ext>
                </a:extLst>
              </p:cNvPr>
              <p:cNvSpPr/>
              <p:nvPr/>
            </p:nvSpPr>
            <p:spPr>
              <a:xfrm>
                <a:off x="9087134" y="2712640"/>
                <a:ext cx="204390" cy="48752"/>
              </a:xfrm>
              <a:custGeom>
                <a:avLst/>
                <a:gdLst>
                  <a:gd name="connsiteX0" fmla="*/ 157550 w 315100"/>
                  <a:gd name="connsiteY0" fmla="*/ 0 h 85026"/>
                  <a:gd name="connsiteX1" fmla="*/ 311306 w 315100"/>
                  <a:gd name="connsiteY1" fmla="*/ 71789 h 85026"/>
                  <a:gd name="connsiteX2" fmla="*/ 315100 w 315100"/>
                  <a:gd name="connsiteY2" fmla="*/ 85026 h 85026"/>
                  <a:gd name="connsiteX3" fmla="*/ 260724 w 315100"/>
                  <a:gd name="connsiteY3" fmla="*/ 68769 h 85026"/>
                  <a:gd name="connsiteX4" fmla="*/ 157550 w 315100"/>
                  <a:gd name="connsiteY4" fmla="*/ 59532 h 85026"/>
                  <a:gd name="connsiteX5" fmla="*/ 54376 w 315100"/>
                  <a:gd name="connsiteY5" fmla="*/ 68769 h 85026"/>
                  <a:gd name="connsiteX6" fmla="*/ 0 w 315100"/>
                  <a:gd name="connsiteY6" fmla="*/ 85026 h 85026"/>
                  <a:gd name="connsiteX7" fmla="*/ 3794 w 315100"/>
                  <a:gd name="connsiteY7" fmla="*/ 71789 h 85026"/>
                  <a:gd name="connsiteX8" fmla="*/ 157550 w 315100"/>
                  <a:gd name="connsiteY8" fmla="*/ 0 h 85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5100" h="85026">
                    <a:moveTo>
                      <a:pt x="157550" y="0"/>
                    </a:moveTo>
                    <a:cubicBezTo>
                      <a:pt x="226669" y="0"/>
                      <a:pt x="285973" y="29602"/>
                      <a:pt x="311306" y="71789"/>
                    </a:cubicBezTo>
                    <a:lnTo>
                      <a:pt x="315100" y="85026"/>
                    </a:lnTo>
                    <a:lnTo>
                      <a:pt x="260724" y="68769"/>
                    </a:lnTo>
                    <a:cubicBezTo>
                      <a:pt x="229012" y="62821"/>
                      <a:pt x="194147" y="59532"/>
                      <a:pt x="157550" y="59532"/>
                    </a:cubicBezTo>
                    <a:cubicBezTo>
                      <a:pt x="120953" y="59532"/>
                      <a:pt x="86088" y="62821"/>
                      <a:pt x="54376" y="68769"/>
                    </a:cubicBezTo>
                    <a:lnTo>
                      <a:pt x="0" y="85026"/>
                    </a:lnTo>
                    <a:lnTo>
                      <a:pt x="3794" y="71789"/>
                    </a:lnTo>
                    <a:cubicBezTo>
                      <a:pt x="29127" y="29602"/>
                      <a:pt x="88431" y="0"/>
                      <a:pt x="157550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74" name="フリーフォーム: 図形 373">
              <a:extLst>
                <a:ext uri="{FF2B5EF4-FFF2-40B4-BE49-F238E27FC236}">
                  <a16:creationId xmlns:a16="http://schemas.microsoft.com/office/drawing/2014/main" id="{E0F17598-5DEE-4C6D-BFD0-3C269DBCFAD3}"/>
                </a:ext>
              </a:extLst>
            </p:cNvPr>
            <p:cNvSpPr/>
            <p:nvPr/>
          </p:nvSpPr>
          <p:spPr>
            <a:xfrm rot="16200000">
              <a:off x="4617853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8826D9E0-04DE-4156-8417-6ED8730C3AB5}"/>
                </a:ext>
              </a:extLst>
            </p:cNvPr>
            <p:cNvSpPr/>
            <p:nvPr/>
          </p:nvSpPr>
          <p:spPr>
            <a:xfrm rot="16200000">
              <a:off x="5226466" y="4457434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DA27AFAA-78E8-41EF-A75B-00C273BBACCD}"/>
                </a:ext>
              </a:extLst>
            </p:cNvPr>
            <p:cNvSpPr/>
            <p:nvPr/>
          </p:nvSpPr>
          <p:spPr>
            <a:xfrm rot="5400000">
              <a:off x="4939045" y="490977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80636D8-FC3C-4296-98B2-014E617189B8}"/>
              </a:ext>
            </a:extLst>
          </p:cNvPr>
          <p:cNvGrpSpPr/>
          <p:nvPr/>
        </p:nvGrpSpPr>
        <p:grpSpPr>
          <a:xfrm>
            <a:off x="1317239" y="3791943"/>
            <a:ext cx="1391456" cy="2658977"/>
            <a:chOff x="1317239" y="3791943"/>
            <a:chExt cx="1391456" cy="2658977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D5E2895A-2A78-4A67-9D09-0198D4EC9433}"/>
                </a:ext>
              </a:extLst>
            </p:cNvPr>
            <p:cNvGrpSpPr/>
            <p:nvPr/>
          </p:nvGrpSpPr>
          <p:grpSpPr>
            <a:xfrm>
              <a:off x="1415542" y="4896288"/>
              <a:ext cx="1224111" cy="1554632"/>
              <a:chOff x="1415542" y="4896288"/>
              <a:chExt cx="1224111" cy="1554632"/>
            </a:xfrm>
          </p:grpSpPr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E12DDDF-8975-43BA-A3E4-070076BC73F9}"/>
                  </a:ext>
                </a:extLst>
              </p:cNvPr>
              <p:cNvSpPr/>
              <p:nvPr/>
            </p:nvSpPr>
            <p:spPr>
              <a:xfrm flipH="1">
                <a:off x="2467085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EEC9D1A8-156E-47D0-A28A-807BCC66748E}"/>
                  </a:ext>
                </a:extLst>
              </p:cNvPr>
              <p:cNvSpPr/>
              <p:nvPr/>
            </p:nvSpPr>
            <p:spPr>
              <a:xfrm>
                <a:off x="1785587" y="4896288"/>
                <a:ext cx="483348" cy="51699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136411 w 525992"/>
                  <a:gd name="connsiteY7" fmla="*/ 240006 h 380772"/>
                  <a:gd name="connsiteX8" fmla="*/ 160641 w 525992"/>
                  <a:gd name="connsiteY8" fmla="*/ 0 h 380772"/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25992 w 525992"/>
                  <a:gd name="connsiteY3" fmla="*/ 254756 h 380772"/>
                  <a:gd name="connsiteX4" fmla="*/ 262996 w 525992"/>
                  <a:gd name="connsiteY4" fmla="*/ 380772 h 380772"/>
                  <a:gd name="connsiteX5" fmla="*/ 0 w 525992"/>
                  <a:gd name="connsiteY5" fmla="*/ 254756 h 380772"/>
                  <a:gd name="connsiteX6" fmla="*/ 136411 w 525992"/>
                  <a:gd name="connsiteY6" fmla="*/ 240006 h 380772"/>
                  <a:gd name="connsiteX7" fmla="*/ 160641 w 525992"/>
                  <a:gd name="connsiteY7" fmla="*/ 0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136411" y="240006"/>
                    </a:lnTo>
                    <a:lnTo>
                      <a:pt x="160641" y="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B2D51874-1CB7-4B81-B953-414ED2F2C9EC}"/>
                  </a:ext>
                </a:extLst>
              </p:cNvPr>
              <p:cNvSpPr/>
              <p:nvPr/>
            </p:nvSpPr>
            <p:spPr>
              <a:xfrm>
                <a:off x="1415542" y="5348525"/>
                <a:ext cx="172568" cy="1102394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片側の 2 つの角を丸めた四角形 144">
                <a:extLst>
                  <a:ext uri="{FF2B5EF4-FFF2-40B4-BE49-F238E27FC236}">
                    <a16:creationId xmlns:a16="http://schemas.microsoft.com/office/drawing/2014/main" id="{A958557E-5658-4D52-896D-A5E0CB517665}"/>
                  </a:ext>
                </a:extLst>
              </p:cNvPr>
              <p:cNvSpPr/>
              <p:nvPr/>
            </p:nvSpPr>
            <p:spPr>
              <a:xfrm>
                <a:off x="1508318" y="5223466"/>
                <a:ext cx="1037886" cy="1227454"/>
              </a:xfrm>
              <a:prstGeom prst="round2SameRect">
                <a:avLst>
                  <a:gd name="adj1" fmla="val 33213"/>
                  <a:gd name="adj2" fmla="val 0"/>
                </a:avLst>
              </a:prstGeom>
              <a:solidFill>
                <a:schemeClr val="accent5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CA284503-6568-441C-9A26-90B9BDE12159}"/>
                  </a:ext>
                </a:extLst>
              </p:cNvPr>
              <p:cNvSpPr/>
              <p:nvPr/>
            </p:nvSpPr>
            <p:spPr>
              <a:xfrm>
                <a:off x="1982462" y="5223466"/>
                <a:ext cx="89598" cy="434384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107">
                <a:extLst>
                  <a:ext uri="{FF2B5EF4-FFF2-40B4-BE49-F238E27FC236}">
                    <a16:creationId xmlns:a16="http://schemas.microsoft.com/office/drawing/2014/main" id="{944E5F8E-0AC2-4500-96F1-AA5143CDC812}"/>
                  </a:ext>
                </a:extLst>
              </p:cNvPr>
              <p:cNvSpPr/>
              <p:nvPr/>
            </p:nvSpPr>
            <p:spPr>
              <a:xfrm>
                <a:off x="1999503" y="55512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楕円 108">
                <a:extLst>
                  <a:ext uri="{FF2B5EF4-FFF2-40B4-BE49-F238E27FC236}">
                    <a16:creationId xmlns:a16="http://schemas.microsoft.com/office/drawing/2014/main" id="{60CA8240-CFF3-4950-BA79-7217F4D885A1}"/>
                  </a:ext>
                </a:extLst>
              </p:cNvPr>
              <p:cNvSpPr/>
              <p:nvPr/>
            </p:nvSpPr>
            <p:spPr>
              <a:xfrm>
                <a:off x="1999503" y="5269860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9C8E7D71-08A3-4445-AE23-C0390864CC59}"/>
                  </a:ext>
                </a:extLst>
              </p:cNvPr>
              <p:cNvSpPr/>
              <p:nvPr/>
            </p:nvSpPr>
            <p:spPr>
              <a:xfrm>
                <a:off x="1999503" y="5404528"/>
                <a:ext cx="55516" cy="5551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330253F0-EF7D-4383-B020-55AEC47D5BAC}"/>
                  </a:ext>
                </a:extLst>
              </p:cNvPr>
              <p:cNvSpPr/>
              <p:nvPr/>
            </p:nvSpPr>
            <p:spPr>
              <a:xfrm>
                <a:off x="1651894" y="5223467"/>
                <a:ext cx="377117" cy="239121"/>
              </a:xfrm>
              <a:custGeom>
                <a:avLst/>
                <a:gdLst>
                  <a:gd name="connsiteX0" fmla="*/ 203228 w 377117"/>
                  <a:gd name="connsiteY0" fmla="*/ 0 h 234359"/>
                  <a:gd name="connsiteX1" fmla="*/ 377117 w 377117"/>
                  <a:gd name="connsiteY1" fmla="*/ 0 h 234359"/>
                  <a:gd name="connsiteX2" fmla="*/ 250705 w 377117"/>
                  <a:gd name="connsiteY2" fmla="*/ 234359 h 234359"/>
                  <a:gd name="connsiteX3" fmla="*/ 0 w 377117"/>
                  <a:gd name="connsiteY3" fmla="*/ 67532 h 234359"/>
                  <a:gd name="connsiteX4" fmla="*/ 10496 w 377117"/>
                  <a:gd name="connsiteY4" fmla="*/ 58872 h 234359"/>
                  <a:gd name="connsiteX5" fmla="*/ 203228 w 377117"/>
                  <a:gd name="connsiteY5" fmla="*/ 0 h 234359"/>
                  <a:gd name="connsiteX0" fmla="*/ 203228 w 377117"/>
                  <a:gd name="connsiteY0" fmla="*/ 0 h 239121"/>
                  <a:gd name="connsiteX1" fmla="*/ 377117 w 377117"/>
                  <a:gd name="connsiteY1" fmla="*/ 0 h 239121"/>
                  <a:gd name="connsiteX2" fmla="*/ 188793 w 377117"/>
                  <a:gd name="connsiteY2" fmla="*/ 239121 h 239121"/>
                  <a:gd name="connsiteX3" fmla="*/ 0 w 377117"/>
                  <a:gd name="connsiteY3" fmla="*/ 67532 h 239121"/>
                  <a:gd name="connsiteX4" fmla="*/ 10496 w 377117"/>
                  <a:gd name="connsiteY4" fmla="*/ 58872 h 239121"/>
                  <a:gd name="connsiteX5" fmla="*/ 203228 w 377117"/>
                  <a:gd name="connsiteY5" fmla="*/ 0 h 2391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7117" h="239121">
                    <a:moveTo>
                      <a:pt x="203228" y="0"/>
                    </a:moveTo>
                    <a:lnTo>
                      <a:pt x="377117" y="0"/>
                    </a:lnTo>
                    <a:lnTo>
                      <a:pt x="188793" y="239121"/>
                    </a:lnTo>
                    <a:lnTo>
                      <a:pt x="0" y="67532"/>
                    </a:lnTo>
                    <a:lnTo>
                      <a:pt x="10496" y="58872"/>
                    </a:lnTo>
                    <a:cubicBezTo>
                      <a:pt x="65512" y="21703"/>
                      <a:pt x="131836" y="0"/>
                      <a:pt x="203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83455638-287D-4969-B81A-E5BB15B0F9C4}"/>
                </a:ext>
              </a:extLst>
            </p:cNvPr>
            <p:cNvGrpSpPr/>
            <p:nvPr/>
          </p:nvGrpSpPr>
          <p:grpSpPr>
            <a:xfrm>
              <a:off x="1317239" y="3791943"/>
              <a:ext cx="1391456" cy="1340222"/>
              <a:chOff x="6567801" y="2260164"/>
              <a:chExt cx="1277659" cy="1230616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E3C17DBA-66CA-4358-9807-A1C2A8F2EDF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96" name="円/楕円 668">
                  <a:extLst>
                    <a:ext uri="{FF2B5EF4-FFF2-40B4-BE49-F238E27FC236}">
                      <a16:creationId xmlns:a16="http://schemas.microsoft.com/office/drawing/2014/main" id="{303FB723-EC51-48D3-A487-96F2CC767AF6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AF99FB15-4AC1-459F-AC68-E10BE99FEAB8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2" name="円/楕円 671">
                    <a:extLst>
                      <a:ext uri="{FF2B5EF4-FFF2-40B4-BE49-F238E27FC236}">
                        <a16:creationId xmlns:a16="http://schemas.microsoft.com/office/drawing/2014/main" id="{E1604F4B-30C0-4292-8797-8189D5264D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3" name="円/楕円 672">
                    <a:extLst>
                      <a:ext uri="{FF2B5EF4-FFF2-40B4-BE49-F238E27FC236}">
                        <a16:creationId xmlns:a16="http://schemas.microsoft.com/office/drawing/2014/main" id="{BF189C43-0A98-41C1-98D5-3C3572BB8EAB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8" name="グループ化 97">
                  <a:extLst>
                    <a:ext uri="{FF2B5EF4-FFF2-40B4-BE49-F238E27FC236}">
                      <a16:creationId xmlns:a16="http://schemas.microsoft.com/office/drawing/2014/main" id="{88E98318-023D-4232-9A10-D5F18736B4C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00" name="円/楕円 669">
                    <a:extLst>
                      <a:ext uri="{FF2B5EF4-FFF2-40B4-BE49-F238E27FC236}">
                        <a16:creationId xmlns:a16="http://schemas.microsoft.com/office/drawing/2014/main" id="{34E376D9-689C-4014-B858-7044CC50D913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01" name="円/楕円 670">
                    <a:extLst>
                      <a:ext uri="{FF2B5EF4-FFF2-40B4-BE49-F238E27FC236}">
                        <a16:creationId xmlns:a16="http://schemas.microsoft.com/office/drawing/2014/main" id="{5A24BD50-5B24-4AC1-A873-77CD4A4E26A1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9" name="円/楕円 668">
                  <a:extLst>
                    <a:ext uri="{FF2B5EF4-FFF2-40B4-BE49-F238E27FC236}">
                      <a16:creationId xmlns:a16="http://schemas.microsoft.com/office/drawing/2014/main" id="{6B09653E-56AD-4A86-B0C3-5038F90D460C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6EBBF07C-12DD-4426-BE42-3C4C10FBED03}"/>
                  </a:ext>
                </a:extLst>
              </p:cNvPr>
              <p:cNvSpPr/>
              <p:nvPr/>
            </p:nvSpPr>
            <p:spPr>
              <a:xfrm rot="5400000">
                <a:off x="6893045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E8F21BD5-1215-45C0-A328-9A1DA13DD498}"/>
                  </a:ext>
                </a:extLst>
              </p:cNvPr>
              <p:cNvSpPr/>
              <p:nvPr/>
            </p:nvSpPr>
            <p:spPr>
              <a:xfrm rot="5400000">
                <a:off x="7481511" y="2581908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0" name="円/楕円 655">
                <a:extLst>
                  <a:ext uri="{FF2B5EF4-FFF2-40B4-BE49-F238E27FC236}">
                    <a16:creationId xmlns:a16="http://schemas.microsoft.com/office/drawing/2014/main" id="{6BADE298-A7EC-4417-86A8-5C61C1FE415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" name="円/楕円 656">
                <a:extLst>
                  <a:ext uri="{FF2B5EF4-FFF2-40B4-BE49-F238E27FC236}">
                    <a16:creationId xmlns:a16="http://schemas.microsoft.com/office/drawing/2014/main" id="{04815517-AE2D-451B-959C-3346FB994409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A6565A5E-362C-43E3-82A0-DC262234A5F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94" name="円/楕円 662">
                  <a:extLst>
                    <a:ext uri="{FF2B5EF4-FFF2-40B4-BE49-F238E27FC236}">
                      <a16:creationId xmlns:a16="http://schemas.microsoft.com/office/drawing/2014/main" id="{DDF02583-9500-4C09-90F1-BD33DA363445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E5D334D4-8C39-4ABC-8A6D-4C0E35EF414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3342292-CC21-47E7-A8C7-2C57CEE7C518}"/>
                </a:ext>
              </a:extLst>
            </p:cNvPr>
            <p:cNvSpPr/>
            <p:nvPr/>
          </p:nvSpPr>
          <p:spPr>
            <a:xfrm flipH="1">
              <a:off x="2027261" y="5223467"/>
              <a:ext cx="377117" cy="239121"/>
            </a:xfrm>
            <a:custGeom>
              <a:avLst/>
              <a:gdLst>
                <a:gd name="connsiteX0" fmla="*/ 203228 w 377117"/>
                <a:gd name="connsiteY0" fmla="*/ 0 h 234359"/>
                <a:gd name="connsiteX1" fmla="*/ 377117 w 377117"/>
                <a:gd name="connsiteY1" fmla="*/ 0 h 234359"/>
                <a:gd name="connsiteX2" fmla="*/ 250705 w 377117"/>
                <a:gd name="connsiteY2" fmla="*/ 234359 h 234359"/>
                <a:gd name="connsiteX3" fmla="*/ 0 w 377117"/>
                <a:gd name="connsiteY3" fmla="*/ 67532 h 234359"/>
                <a:gd name="connsiteX4" fmla="*/ 10496 w 377117"/>
                <a:gd name="connsiteY4" fmla="*/ 58872 h 234359"/>
                <a:gd name="connsiteX5" fmla="*/ 203228 w 377117"/>
                <a:gd name="connsiteY5" fmla="*/ 0 h 234359"/>
                <a:gd name="connsiteX0" fmla="*/ 203228 w 377117"/>
                <a:gd name="connsiteY0" fmla="*/ 0 h 239121"/>
                <a:gd name="connsiteX1" fmla="*/ 377117 w 377117"/>
                <a:gd name="connsiteY1" fmla="*/ 0 h 239121"/>
                <a:gd name="connsiteX2" fmla="*/ 188793 w 377117"/>
                <a:gd name="connsiteY2" fmla="*/ 239121 h 239121"/>
                <a:gd name="connsiteX3" fmla="*/ 0 w 377117"/>
                <a:gd name="connsiteY3" fmla="*/ 67532 h 239121"/>
                <a:gd name="connsiteX4" fmla="*/ 10496 w 377117"/>
                <a:gd name="connsiteY4" fmla="*/ 58872 h 239121"/>
                <a:gd name="connsiteX5" fmla="*/ 203228 w 377117"/>
                <a:gd name="connsiteY5" fmla="*/ 0 h 23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7117" h="239121">
                  <a:moveTo>
                    <a:pt x="203228" y="0"/>
                  </a:moveTo>
                  <a:lnTo>
                    <a:pt x="377117" y="0"/>
                  </a:lnTo>
                  <a:lnTo>
                    <a:pt x="188793" y="239121"/>
                  </a:lnTo>
                  <a:lnTo>
                    <a:pt x="0" y="67532"/>
                  </a:lnTo>
                  <a:lnTo>
                    <a:pt x="10496" y="58872"/>
                  </a:lnTo>
                  <a:cubicBezTo>
                    <a:pt x="65512" y="21703"/>
                    <a:pt x="131836" y="0"/>
                    <a:pt x="203228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2" name="フリーフォーム: 図形 371">
              <a:extLst>
                <a:ext uri="{FF2B5EF4-FFF2-40B4-BE49-F238E27FC236}">
                  <a16:creationId xmlns:a16="http://schemas.microsoft.com/office/drawing/2014/main" id="{961B347D-990F-4027-AE89-61F613C64573}"/>
                </a:ext>
              </a:extLst>
            </p:cNvPr>
            <p:cNvSpPr/>
            <p:nvPr/>
          </p:nvSpPr>
          <p:spPr>
            <a:xfrm rot="16200000">
              <a:off x="1674628" y="437647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3" name="フリーフォーム: 図形 372">
              <a:extLst>
                <a:ext uri="{FF2B5EF4-FFF2-40B4-BE49-F238E27FC236}">
                  <a16:creationId xmlns:a16="http://schemas.microsoft.com/office/drawing/2014/main" id="{CD6D286C-9520-4AD2-88BA-EE66519A9B55}"/>
                </a:ext>
              </a:extLst>
            </p:cNvPr>
            <p:cNvSpPr/>
            <p:nvPr/>
          </p:nvSpPr>
          <p:spPr>
            <a:xfrm rot="16200000">
              <a:off x="2283241" y="437647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7C3A47A9-CF35-4971-81A7-BB6281507F29}"/>
                </a:ext>
              </a:extLst>
            </p:cNvPr>
            <p:cNvSpPr/>
            <p:nvPr/>
          </p:nvSpPr>
          <p:spPr>
            <a:xfrm rot="5400000">
              <a:off x="2012446" y="4888612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50480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pptxc74_目を閉じる子供、男の子のイラスト</dc:title>
  <dc:subject>pptxc74_目を閉じる子供、男の子のイラスト</dc:subject>
  <dc:creator>でじけろお</dc:creator>
  <cp:revision>1</cp:revision>
  <dcterms:created xsi:type="dcterms:W3CDTF">2018-05-20T00:31:01Z</dcterms:created>
  <dcterms:modified xsi:type="dcterms:W3CDTF">2020-01-23T08:03:11Z</dcterms:modified>
  <cp:version>1</cp:version>
</cp:coreProperties>
</file>